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9"/>
  </p:notesMasterIdLst>
  <p:sldIdLst>
    <p:sldId id="256" r:id="rId2"/>
    <p:sldId id="265" r:id="rId3"/>
    <p:sldId id="336" r:id="rId4"/>
    <p:sldId id="268" r:id="rId5"/>
    <p:sldId id="258" r:id="rId6"/>
    <p:sldId id="300" r:id="rId7"/>
    <p:sldId id="298" r:id="rId8"/>
    <p:sldId id="308" r:id="rId9"/>
    <p:sldId id="309" r:id="rId10"/>
    <p:sldId id="299" r:id="rId11"/>
    <p:sldId id="312" r:id="rId12"/>
    <p:sldId id="315" r:id="rId13"/>
    <p:sldId id="302" r:id="rId14"/>
    <p:sldId id="322" r:id="rId15"/>
    <p:sldId id="311" r:id="rId16"/>
    <p:sldId id="324" r:id="rId17"/>
    <p:sldId id="326" r:id="rId18"/>
    <p:sldId id="330" r:id="rId19"/>
    <p:sldId id="327" r:id="rId20"/>
    <p:sldId id="328" r:id="rId21"/>
    <p:sldId id="261" r:id="rId22"/>
    <p:sldId id="303" r:id="rId23"/>
    <p:sldId id="263" r:id="rId24"/>
    <p:sldId id="314" r:id="rId25"/>
    <p:sldId id="319" r:id="rId26"/>
    <p:sldId id="321" r:id="rId27"/>
    <p:sldId id="275" r:id="rId28"/>
  </p:sldIdLst>
  <p:sldSz cx="9144000" cy="5143500" type="screen16x9"/>
  <p:notesSz cx="6858000" cy="9144000"/>
  <p:embeddedFontLst>
    <p:embeddedFont>
      <p:font typeface="Anaheim" panose="020B0604020202020204" charset="0"/>
      <p:regular r:id="rId30"/>
      <p:bold r:id="rId31"/>
    </p:embeddedFont>
    <p:embeddedFont>
      <p:font typeface="DM Serif Text" pitchFamily="2" charset="0"/>
      <p:regular r:id="rId32"/>
      <p:italic r:id="rId33"/>
    </p:embeddedFont>
    <p:embeddedFont>
      <p:font typeface="Oswald" panose="00000500000000000000" pitchFamily="2" charset="0"/>
      <p:regular r:id="rId34"/>
    </p:embeddedFont>
    <p:embeddedFont>
      <p:font typeface="PT Sans" panose="020B0503020203020204" pitchFamily="34" charset="0"/>
      <p:regular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C50779C-E4B3-4429-9AB0-AFDC23B41353}">
          <p14:sldIdLst>
            <p14:sldId id="256"/>
            <p14:sldId id="265"/>
            <p14:sldId id="336"/>
            <p14:sldId id="268"/>
            <p14:sldId id="258"/>
            <p14:sldId id="300"/>
            <p14:sldId id="298"/>
            <p14:sldId id="308"/>
            <p14:sldId id="309"/>
            <p14:sldId id="299"/>
            <p14:sldId id="312"/>
            <p14:sldId id="315"/>
            <p14:sldId id="302"/>
            <p14:sldId id="322"/>
            <p14:sldId id="311"/>
            <p14:sldId id="324"/>
            <p14:sldId id="326"/>
            <p14:sldId id="330"/>
            <p14:sldId id="327"/>
            <p14:sldId id="328"/>
            <p14:sldId id="261"/>
            <p14:sldId id="303"/>
            <p14:sldId id="263"/>
            <p14:sldId id="314"/>
            <p14:sldId id="319"/>
            <p14:sldId id="321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CE4"/>
    <a:srgbClr val="6194CE"/>
    <a:srgbClr val="CBCC1B"/>
    <a:srgbClr val="ADBDC6"/>
    <a:srgbClr val="D1D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22255-5934-81E5-011D-5746580A78E5}" v="16" dt="2025-01-27T13:09:23.905"/>
    <p1510:client id="{23C720F3-97D6-99C4-01B5-C3CE105C82AD}" v="179" dt="2025-01-27T11:26:52.277"/>
    <p1510:client id="{2F3587A8-C1C5-E741-86A3-D65B8EB97937}" v="483" dt="2025-01-27T09:36:37.873"/>
    <p1510:client id="{31921040-BD5D-546B-7908-A2789F413F0B}" v="124" dt="2025-01-27T08:54:03.972"/>
    <p1510:client id="{501C3078-5F64-E4EE-3A58-419C57DC30D9}" v="100" dt="2025-01-27T07:49:50.006"/>
    <p1510:client id="{9745B0F8-70A5-E223-14CD-EE68D6FC9A05}" v="333" dt="2025-01-27T16:56:54.724"/>
    <p1510:client id="{9CAAC200-FC70-FB7A-E210-D1E92058AD44}" v="45" dt="2025-01-27T09:18:17.742"/>
    <p1510:client id="{9FE32D2F-9283-DADD-4190-94FED2E82440}" v="2" dt="2025-01-27T12:20:55.046"/>
    <p1510:client id="{A918F351-E6EA-49C6-3FE7-E47D5D53B82B}" v="178" dt="2025-01-27T13:07:38.388"/>
    <p1510:client id="{B20CEEEA-FCF8-2390-F287-2AD1C78ADE7B}" v="246" dt="2025-01-27T13:57:18.333"/>
    <p1510:client id="{B5C372F2-C8D2-248A-2401-7FEAA80D1F89}" v="3" dt="2025-01-27T16:58:44.311"/>
    <p1510:client id="{C001572A-73BA-BAD0-5EB2-7905EE2ED791}" v="23" dt="2025-01-27T16:03:14.147"/>
    <p1510:client id="{C4921EC7-686D-22D0-B70D-C23D86DC74E3}" v="87" dt="2025-01-27T10:05:57.747"/>
    <p1510:client id="{D447BC53-3ADF-CD02-C453-BD04B0B0DDC2}" v="89" dt="2025-01-27T12:15:19.064"/>
    <p1510:client id="{DB8EB211-B629-7DE6-58EB-1BB86B388FBF}" v="2" dt="2025-01-27T12:23:16.068"/>
    <p1510:client id="{DDF93632-3A78-61E2-18CC-C604DD8E6EE1}" v="500" dt="2025-01-27T08:39:44.994"/>
    <p1510:client id="{E1328399-DC60-4304-86EE-CCC271F69B74}" v="2419" dt="2025-01-27T17:01:00.234"/>
    <p1510:client id="{E981A405-3D50-DF8E-4FCB-28C72AC00AF1}" v="67" dt="2025-01-27T13:57:10.196"/>
    <p1510:client id="{F3992C39-7AF0-2EBB-3691-F8D4D0E7F45F}" v="147" dt="2025-01-27T16:44:42.481"/>
    <p1510:client id="{F518C8AD-816B-E9E6-8BDB-ABE9EEC728CB}" v="13" dt="2025-01-27T07:55:01.993"/>
    <p1510:client id="{F61FE870-F6BD-62B6-687A-72430AABD60B}" v="982" dt="2025-01-27T11:38:52.880"/>
    <p1510:client id="{F6BB6F45-1F88-4945-AA79-6AB9BD97DA8D}" v="219" dt="2025-01-27T11:17:47.156"/>
  </p1510:revLst>
</p1510:revInfo>
</file>

<file path=ppt/tableStyles.xml><?xml version="1.0" encoding="utf-8"?>
<a:tblStyleLst xmlns:a="http://schemas.openxmlformats.org/drawingml/2006/main" def="{1CCD476B-6EB8-41E3-ABB5-BB17210175DA}">
  <a:tblStyle styleId="{1CCD476B-6EB8-41E3-ABB5-BB17210175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C449B7E-2380-4A89-A1AC-F9FA9E923EA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349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25.3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21299 6955 16383 0 0,'0'-4'0'0'0,"0"-6"0"0"0,0-5 0 0 0,0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21352 7117 16383 0 0,'0'4'0'0'0,"4"2"0"0"0,2-1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21590 7117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21484 7435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21484 7430 16383 0 0,'4'0'0'0'0,"10"-12"0"0"0,11-9 0 0 0,1 0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21643 7295 16383 0 0,'8'-4'0'0'0,"16"-6"0"0"0,16-13 0 0 0,9-8 0 0 0,-3 3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2963 3651 16383 0 0,'21'34'0'0'0,"7"10"0"0"0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3069 4577 16383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3175 4426 16383 0 0,'17'-12'0'0'0,"30"-17"0"0"0,28-16 0 0 0,14-4 0 0 0,0-3 0 0 0,-15 8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3784 4046 16383 0 0,'4'-4'0'0'0,"10"-6"0"0"0,39-1 0 0 0,83 14 0 0 0,150 40 0 0 0,228 75 0 0 0,296 84 0 0 0,360 111 0 0 0,428 125 0 0 0,-59-14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18098 7329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25.33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21299 6826 16383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18680 8633 16383 0 0,'4'0'0'0'0,"5"0"0"0"0,2-12 0 0 0,15-30 0 0 0,21-36 0 0 0,17-43 0 0 0,16-38 0 0 0,-6 8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19579 6746 16383 0 0,'4'-4'0'0'0,"2"3"0"0"0,-5 1 0 0 0,-2 1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19579 6747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19579 6747 16383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19502 7329 16383 0 0,'-13'42'0'0'0,"-16"71"0"0"0,-24 101 0 0 0,-41 134 0 0 0,-54 233 0 0 0,-23 239 0 0 0,1 216 0 0 0,25 400 0 0 0,46 113 0 0 0,52-198 0 0 0,51-328 0 0 0,37-339 0 0 0,24-286 0 0 0,1-209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0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20003 6958 16383 0 0,'0'-4'0'0'0,"0"-2"0"0"0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0.4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20003 6720 16383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7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24077 10556 16383 0 0,'0'-4'0'0'0,"0"-2"0"0"0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24077 10504 16383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24130 10451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6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22781 7646 16383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28699 9764 16383 0 0,'-4'-8'0'0'0,"-2"-12"0"0"0,-3-2 0 0 0,-5-5 0 0 0,0-11 0 0 0,-6-16 0 0 0,1-23 0 0 0,3 1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28256 7640 16383 0 0,'-5'-21'0'0'0,"-4"-153"0"0"0,-2-46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7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27766 7567 16383 0 0,'-46'108'0'0'0,"-28"28"0"0"0,0-10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24206 6754 16383 0 0,'-79'-25'0'0'0,"-72"-21"0"0"0,-35-14 0 0 0,5-7 0 0 0,26 5 0 0 0,34-8 0 0 0,39-9 0 0 0,32-7 0 0 0,25 10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24633 5640 16383 0 0,'108'-21'0'0'0,"148"-40"0"0"0,115-39 0 0 0,43-27 0 0 0,-11-14 0 0 0,-49-2 0 0 0,-68 5 0 0 0,-78 19 0 0 0,-75 29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26027 6191 16383 0 0,'-21'17'0'0'0,"-19"9"0"0"0,-3 1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24547 7090 16383 0 0,'-33'-4'0'0'0,"-12"-2"0"0"0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17085 9229 16383 0 0,'-13'0'0'0'0,"-7"0"0"0"0,-6-13 0 0 0,7-12 0 0 0,5-2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16378 6773 16383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16589 7858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6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24897 7011 16383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18045 7454 16383 0 0,'12'-17'0'0'0,"9"-5"0"0"0,4-8 0 0 0,-1 2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18177 7303 16383 0 0,'17'0'0'0'0,"5"0"0"0"0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18441 7250 16383 0 0,'0'0'0'0'0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18680 7408 16383 0 0,'4'34'0'0'0,"1"10"0"0"0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18785 7565 16383 0 0,'0'-4'0'0'0,"0"-6"0"0"0,0-1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19.3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18785 7400 16383 0 0,'0'-8'0'0'0,"30"-20"0"0"0,33-4 0 0 0,8 2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28.5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18283 6376 16383 0 0,'0'9'0'0'0,"0"10"0"0"0,4 7 0 0 0,1 7 0 0 0,1 6 0 0 0,2-3 0 0 0,1-4 0 0 0,-2-3 0 0 0,-2-2 0 0 0,-1-2 0 0 0,2-5 0 0 0,0-6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28.5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18362 6720 16383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28.5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23521 12700 16383 0 0,'0'0'0'0'0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5:28.5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23521 12700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24209 11589 16383 0 0,'0'0'0'0'0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1:31:11.2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14208 5979 16383 0 0,'0'-4'0'0'0,"0"-2"0"0"0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1:31:11.15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16298 5980 16383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1:31:16.4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12700 10213 16383 0 0,'0'0'0'0'0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1:31:20.2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15399 6191 16383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1:31:20.2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16669 6165 16383 0 0,'0'0'0'0'0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1:31:27.2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16801 6033 16383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1:31:27.2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17357 9366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24024 11808 16383 0 0,'25'-21'0'0'0,"21"-15"0"0"0,6-10 0 0 0,4-1 0 0 0,3-1 0 0 0,-7 8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24659 11165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21405 6615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7T12:14:34.4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21378 6534 16383 0 0,'0'-4'0'0'0,"4"-2"0"0"0,2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9EAA11A1-82FC-B9B7-12C2-1276A1C1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4_2726:notes">
            <a:extLst>
              <a:ext uri="{FF2B5EF4-FFF2-40B4-BE49-F238E27FC236}">
                <a16:creationId xmlns:a16="http://schemas.microsoft.com/office/drawing/2014/main" id="{CA6A8774-CBE7-F86D-717D-D72513EB35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4_2726:notes">
            <a:extLst>
              <a:ext uri="{FF2B5EF4-FFF2-40B4-BE49-F238E27FC236}">
                <a16:creationId xmlns:a16="http://schemas.microsoft.com/office/drawing/2014/main" id="{9C841AA0-13AF-F9DC-C870-EC23968A9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34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f65337d18e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f65337d18e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9dbb2eba1_0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49dbb2eba1_0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16FE3DA9-EA21-FC8E-DAB9-6E70B44B5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4_2726:notes">
            <a:extLst>
              <a:ext uri="{FF2B5EF4-FFF2-40B4-BE49-F238E27FC236}">
                <a16:creationId xmlns:a16="http://schemas.microsoft.com/office/drawing/2014/main" id="{F451F3DE-5C8A-C29D-FDC9-50A331D197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4_2726:notes">
            <a:extLst>
              <a:ext uri="{FF2B5EF4-FFF2-40B4-BE49-F238E27FC236}">
                <a16:creationId xmlns:a16="http://schemas.microsoft.com/office/drawing/2014/main" id="{79CA1E4C-032C-43E5-574D-FBBCE43CC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16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03700745-C8DD-5E47-559A-2F3976A7F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4_2726:notes">
            <a:extLst>
              <a:ext uri="{FF2B5EF4-FFF2-40B4-BE49-F238E27FC236}">
                <a16:creationId xmlns:a16="http://schemas.microsoft.com/office/drawing/2014/main" id="{795B5B7A-0DFF-ECD5-B18E-F6D44A709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4_2726:notes">
            <a:extLst>
              <a:ext uri="{FF2B5EF4-FFF2-40B4-BE49-F238E27FC236}">
                <a16:creationId xmlns:a16="http://schemas.microsoft.com/office/drawing/2014/main" id="{6F376442-F267-28FD-B224-81F698409F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24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C56D3E0A-CE8A-480F-3E68-BA82770A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4_2726:notes">
            <a:extLst>
              <a:ext uri="{FF2B5EF4-FFF2-40B4-BE49-F238E27FC236}">
                <a16:creationId xmlns:a16="http://schemas.microsoft.com/office/drawing/2014/main" id="{ECC38B7E-3222-2BB2-8D89-13743B03E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4_2726:notes">
            <a:extLst>
              <a:ext uri="{FF2B5EF4-FFF2-40B4-BE49-F238E27FC236}">
                <a16:creationId xmlns:a16="http://schemas.microsoft.com/office/drawing/2014/main" id="{253D5C6D-ABC5-A1EA-7366-A64CF4A3CE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427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4E82963B-DB55-C41E-7E0C-12EAAEB0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4dda1946d_4_2726:notes">
            <a:extLst>
              <a:ext uri="{FF2B5EF4-FFF2-40B4-BE49-F238E27FC236}">
                <a16:creationId xmlns:a16="http://schemas.microsoft.com/office/drawing/2014/main" id="{A0BC3C65-9D03-F275-C7E6-3B52F7C805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4dda1946d_4_2726:notes">
            <a:extLst>
              <a:ext uri="{FF2B5EF4-FFF2-40B4-BE49-F238E27FC236}">
                <a16:creationId xmlns:a16="http://schemas.microsoft.com/office/drawing/2014/main" id="{9CAF904A-2B16-C7D2-B7FA-16B5E11775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03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11" Type="http://schemas.openxmlformats.org/officeDocument/2006/relationships/hyperlink" Target="http://bit.ly/2TtBDfr" TargetMode="External"/><Relationship Id="rId5" Type="http://schemas.openxmlformats.org/officeDocument/2006/relationships/image" Target="../media/image28.png"/><Relationship Id="rId10" Type="http://schemas.openxmlformats.org/officeDocument/2006/relationships/hyperlink" Target="http://bit.ly/2TyoMsr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bit.ly/3A1uf1Q" TargetMode="Externa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9030" y="4599432"/>
            <a:ext cx="3557015" cy="74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410300"/>
            <a:ext cx="3831600" cy="18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57400"/>
            <a:ext cx="3831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693325" y="33704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4710" y="-3136392"/>
            <a:ext cx="3593591" cy="36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27126" y="850392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0482" y="-420624"/>
            <a:ext cx="2880361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78162" y="-88392"/>
            <a:ext cx="1325880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23882" y="2752344"/>
            <a:ext cx="530352" cy="218541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7789725" y="-1830875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9250" y="4526280"/>
            <a:ext cx="1353311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87952" y="4837176"/>
            <a:ext cx="2999230" cy="153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1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3073225" y="1802100"/>
            <a:ext cx="53574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3073225" y="2910300"/>
            <a:ext cx="53574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2496" y="-1440825"/>
            <a:ext cx="2331949" cy="23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84238">
            <a:off x="7992226" y="349595"/>
            <a:ext cx="2130949" cy="1055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919958" y="-434728"/>
            <a:ext cx="1810513" cy="120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513497" y="-903974"/>
            <a:ext cx="2999230" cy="153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02529" y="4107000"/>
            <a:ext cx="2085251" cy="20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1"/>
          <p:cNvSpPr/>
          <p:nvPr/>
        </p:nvSpPr>
        <p:spPr>
          <a:xfrm>
            <a:off x="6383250" y="4696525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1552" y="4837176"/>
            <a:ext cx="2999230" cy="153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3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2" hasCustomPrompt="1"/>
          </p:nvPr>
        </p:nvSpPr>
        <p:spPr>
          <a:xfrm>
            <a:off x="1621475" y="1731196"/>
            <a:ext cx="734700" cy="36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3" hasCustomPrompt="1"/>
          </p:nvPr>
        </p:nvSpPr>
        <p:spPr>
          <a:xfrm>
            <a:off x="1621475" y="3287873"/>
            <a:ext cx="734700" cy="36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4" hasCustomPrompt="1"/>
          </p:nvPr>
        </p:nvSpPr>
        <p:spPr>
          <a:xfrm>
            <a:off x="4201263" y="1730872"/>
            <a:ext cx="734700" cy="36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3287873"/>
            <a:ext cx="734700" cy="36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6" hasCustomPrompt="1"/>
          </p:nvPr>
        </p:nvSpPr>
        <p:spPr>
          <a:xfrm>
            <a:off x="6781050" y="1730876"/>
            <a:ext cx="734700" cy="36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7" hasCustomPrompt="1"/>
          </p:nvPr>
        </p:nvSpPr>
        <p:spPr>
          <a:xfrm>
            <a:off x="6787825" y="3287873"/>
            <a:ext cx="734700" cy="36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713225" y="2270339"/>
            <a:ext cx="2551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8"/>
          </p:nvPr>
        </p:nvSpPr>
        <p:spPr>
          <a:xfrm>
            <a:off x="3291813" y="2270326"/>
            <a:ext cx="25536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9"/>
          </p:nvPr>
        </p:nvSpPr>
        <p:spPr>
          <a:xfrm>
            <a:off x="5872800" y="2270339"/>
            <a:ext cx="2551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3"/>
          </p:nvPr>
        </p:nvSpPr>
        <p:spPr>
          <a:xfrm>
            <a:off x="713225" y="3827539"/>
            <a:ext cx="2551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4"/>
          </p:nvPr>
        </p:nvSpPr>
        <p:spPr>
          <a:xfrm>
            <a:off x="3296400" y="3827539"/>
            <a:ext cx="2551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5"/>
          </p:nvPr>
        </p:nvSpPr>
        <p:spPr>
          <a:xfrm>
            <a:off x="5879575" y="3827539"/>
            <a:ext cx="25512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3312" y="4572000"/>
            <a:ext cx="2907791" cy="295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3"/>
          <p:cNvSpPr/>
          <p:nvPr/>
        </p:nvSpPr>
        <p:spPr>
          <a:xfrm>
            <a:off x="-2360775" y="2867650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0080" y="-109728"/>
            <a:ext cx="1325881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9248" y="4599432"/>
            <a:ext cx="3557015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787384" y="0"/>
            <a:ext cx="530352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8138161" y="-100584"/>
            <a:ext cx="1335022" cy="67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4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51716" flipH="1">
            <a:off x="8265487" y="156094"/>
            <a:ext cx="1782982" cy="119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55175" y="-127826"/>
            <a:ext cx="1191074" cy="11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699978" flipH="1">
            <a:off x="8511514" y="-436078"/>
            <a:ext cx="749004" cy="217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91637" y="4680208"/>
            <a:ext cx="1938527" cy="98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42296" y="861600"/>
            <a:ext cx="518650" cy="21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8789690" y="29894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807146" y="4832600"/>
            <a:ext cx="3169950" cy="6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79818" y="4239825"/>
            <a:ext cx="1465900" cy="148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6978">
            <a:off x="-490894" y="-363025"/>
            <a:ext cx="664350" cy="19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282208" y="-477026"/>
            <a:ext cx="1751326" cy="17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653825"/>
            <a:ext cx="2863177" cy="6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068796" y="-558825"/>
            <a:ext cx="2321221" cy="11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6774989" y="4618022"/>
            <a:ext cx="3410249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 flipH="1">
            <a:off x="8311519" y="-140429"/>
            <a:ext cx="2000053" cy="102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8071617" y="1193937"/>
            <a:ext cx="1908226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232919" y="-266050"/>
            <a:ext cx="2157600" cy="10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62468">
            <a:off x="-245369" y="-151688"/>
            <a:ext cx="631724" cy="18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115568" y="4715990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994832" y="4772250"/>
            <a:ext cx="4432824" cy="9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/>
          <p:nvPr/>
        </p:nvSpPr>
        <p:spPr>
          <a:xfrm>
            <a:off x="-1826775" y="38276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4500100" y="1839750"/>
            <a:ext cx="350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1"/>
          </p:nvPr>
        </p:nvSpPr>
        <p:spPr>
          <a:xfrm>
            <a:off x="4500100" y="2564850"/>
            <a:ext cx="3501900" cy="9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756896" y="-54173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000" y="594150"/>
            <a:ext cx="492876" cy="201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07057">
            <a:off x="-1290625" y="3894388"/>
            <a:ext cx="2126199" cy="14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1259026" y="4484948"/>
            <a:ext cx="2687201" cy="133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7">
            <a:alphaModFix/>
          </a:blip>
          <a:srcRect l="159" r="149"/>
          <a:stretch/>
        </p:blipFill>
        <p:spPr>
          <a:xfrm>
            <a:off x="7042402" y="4775826"/>
            <a:ext cx="2999230" cy="153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26975" y="73162"/>
            <a:ext cx="305588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/>
          <p:nvPr/>
        </p:nvSpPr>
        <p:spPr>
          <a:xfrm rot="10800000" flipH="1">
            <a:off x="-2232550" y="-1002000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36485">
            <a:off x="4364981" y="-651526"/>
            <a:ext cx="2371316" cy="117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105699">
            <a:off x="4236510" y="3910688"/>
            <a:ext cx="850476" cy="24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717750" y="1155225"/>
            <a:ext cx="77085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9pPr>
          </a:lstStyle>
          <a:p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507256" y="-558825"/>
            <a:ext cx="1465900" cy="148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223022">
            <a:off x="8791282" y="3601178"/>
            <a:ext cx="664350" cy="19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-992596" y="3888652"/>
            <a:ext cx="1751326" cy="17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 rot="10800000" flipH="1">
            <a:off x="-2350825" y="2971983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7712313" y="4580051"/>
            <a:ext cx="2321221" cy="11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-2134900" y="-180645"/>
            <a:ext cx="3410249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99978" flipH="1">
            <a:off x="8587714" y="-512278"/>
            <a:ext cx="749004" cy="217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51716" flipH="1">
            <a:off x="8341687" y="79894"/>
            <a:ext cx="1782982" cy="119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87087" y="4604008"/>
            <a:ext cx="1938527" cy="98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035746" y="4604000"/>
            <a:ext cx="3169950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455175" y="-204026"/>
            <a:ext cx="1191074" cy="11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 flipH="1">
            <a:off x="-166096" y="709200"/>
            <a:ext cx="518650" cy="21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>
            <a:spLocks noGrp="1"/>
          </p:cNvSpPr>
          <p:nvPr>
            <p:ph type="body" idx="1"/>
          </p:nvPr>
        </p:nvSpPr>
        <p:spPr>
          <a:xfrm>
            <a:off x="713225" y="1661725"/>
            <a:ext cx="3802800" cy="29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2"/>
          </p:nvPr>
        </p:nvSpPr>
        <p:spPr>
          <a:xfrm>
            <a:off x="4621200" y="1661725"/>
            <a:ext cx="3802800" cy="29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0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914097" y="2838725"/>
            <a:ext cx="22806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2"/>
          </p:nvPr>
        </p:nvSpPr>
        <p:spPr>
          <a:xfrm>
            <a:off x="3431697" y="2838725"/>
            <a:ext cx="22806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3"/>
          </p:nvPr>
        </p:nvSpPr>
        <p:spPr>
          <a:xfrm>
            <a:off x="5949303" y="2838725"/>
            <a:ext cx="2280600" cy="14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4"/>
          </p:nvPr>
        </p:nvSpPr>
        <p:spPr>
          <a:xfrm>
            <a:off x="914097" y="2145425"/>
            <a:ext cx="2280600" cy="7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199" name="Google Shape;199;p20"/>
          <p:cNvSpPr txBox="1">
            <a:spLocks noGrp="1"/>
          </p:cNvSpPr>
          <p:nvPr>
            <p:ph type="subTitle" idx="5"/>
          </p:nvPr>
        </p:nvSpPr>
        <p:spPr>
          <a:xfrm>
            <a:off x="3431697" y="2145425"/>
            <a:ext cx="2280600" cy="7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200" name="Google Shape;200;p20"/>
          <p:cNvSpPr txBox="1">
            <a:spLocks noGrp="1"/>
          </p:cNvSpPr>
          <p:nvPr>
            <p:ph type="subTitle" idx="6"/>
          </p:nvPr>
        </p:nvSpPr>
        <p:spPr>
          <a:xfrm>
            <a:off x="5949303" y="2145425"/>
            <a:ext cx="2280600" cy="76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885716" y="-140429"/>
            <a:ext cx="2000053" cy="102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974337" y="1541412"/>
            <a:ext cx="1908226" cy="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0625" y="-476175"/>
            <a:ext cx="2157600" cy="10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62468" flipH="1">
            <a:off x="8846701" y="79575"/>
            <a:ext cx="631724" cy="18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3800" y="4663440"/>
            <a:ext cx="1828799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>
            <a:off x="8646875" y="3503125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582850" y="4716000"/>
            <a:ext cx="4432824" cy="9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1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ubTitle" idx="1"/>
          </p:nvPr>
        </p:nvSpPr>
        <p:spPr>
          <a:xfrm>
            <a:off x="1540273" y="1797750"/>
            <a:ext cx="2697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subTitle" idx="2"/>
          </p:nvPr>
        </p:nvSpPr>
        <p:spPr>
          <a:xfrm>
            <a:off x="4906728" y="1797750"/>
            <a:ext cx="2697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subTitle" idx="3"/>
          </p:nvPr>
        </p:nvSpPr>
        <p:spPr>
          <a:xfrm>
            <a:off x="1540273" y="3229800"/>
            <a:ext cx="27327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subTitle" idx="4"/>
          </p:nvPr>
        </p:nvSpPr>
        <p:spPr>
          <a:xfrm>
            <a:off x="4906728" y="3229800"/>
            <a:ext cx="26970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5"/>
          </p:nvPr>
        </p:nvSpPr>
        <p:spPr>
          <a:xfrm>
            <a:off x="1540272" y="1496850"/>
            <a:ext cx="269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subTitle" idx="6"/>
          </p:nvPr>
        </p:nvSpPr>
        <p:spPr>
          <a:xfrm>
            <a:off x="1540273" y="2928900"/>
            <a:ext cx="27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ubTitle" idx="7"/>
          </p:nvPr>
        </p:nvSpPr>
        <p:spPr>
          <a:xfrm>
            <a:off x="4906702" y="1496850"/>
            <a:ext cx="269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8"/>
          </p:nvPr>
        </p:nvSpPr>
        <p:spPr>
          <a:xfrm>
            <a:off x="4906702" y="2928900"/>
            <a:ext cx="269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8333100" y="3650550"/>
            <a:ext cx="1232800" cy="21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00" y="4822696"/>
            <a:ext cx="2283617" cy="4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86940">
            <a:off x="8056692" y="3693498"/>
            <a:ext cx="2099765" cy="103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612655" y="-109728"/>
            <a:ext cx="1325881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800004">
            <a:off x="-837172" y="4422775"/>
            <a:ext cx="2020826" cy="103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5325" y="-146800"/>
            <a:ext cx="3244007" cy="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13225" y="2340900"/>
            <a:ext cx="24081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52937"/>
            <a:ext cx="1332600" cy="60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3328" y="4681728"/>
            <a:ext cx="3593591" cy="364845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flipH="1">
            <a:off x="8612625" y="39038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03504" y="-310896"/>
            <a:ext cx="3557015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36485">
            <a:off x="4136381" y="-651526"/>
            <a:ext cx="2371316" cy="117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370064" y="-621792"/>
            <a:ext cx="1938527" cy="98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06256" y="-694944"/>
            <a:ext cx="530352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6856479">
            <a:off x="2926977" y="4028893"/>
            <a:ext cx="1505270" cy="256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800004">
            <a:off x="-837172" y="4422775"/>
            <a:ext cx="2020826" cy="103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1"/>
          </p:nvPr>
        </p:nvSpPr>
        <p:spPr>
          <a:xfrm>
            <a:off x="792810" y="1789846"/>
            <a:ext cx="23931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subTitle" idx="2"/>
          </p:nvPr>
        </p:nvSpPr>
        <p:spPr>
          <a:xfrm>
            <a:off x="3375458" y="1789824"/>
            <a:ext cx="23931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3"/>
          </p:nvPr>
        </p:nvSpPr>
        <p:spPr>
          <a:xfrm>
            <a:off x="792810" y="3346600"/>
            <a:ext cx="23931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4"/>
          </p:nvPr>
        </p:nvSpPr>
        <p:spPr>
          <a:xfrm>
            <a:off x="3375458" y="3346596"/>
            <a:ext cx="23931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5"/>
          </p:nvPr>
        </p:nvSpPr>
        <p:spPr>
          <a:xfrm>
            <a:off x="5958090" y="1789824"/>
            <a:ext cx="23931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6"/>
          </p:nvPr>
        </p:nvSpPr>
        <p:spPr>
          <a:xfrm>
            <a:off x="5958090" y="3346596"/>
            <a:ext cx="23931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7"/>
          </p:nvPr>
        </p:nvSpPr>
        <p:spPr>
          <a:xfrm>
            <a:off x="792810" y="1389025"/>
            <a:ext cx="23931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8"/>
          </p:nvPr>
        </p:nvSpPr>
        <p:spPr>
          <a:xfrm>
            <a:off x="3375458" y="1389025"/>
            <a:ext cx="23931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9"/>
          </p:nvPr>
        </p:nvSpPr>
        <p:spPr>
          <a:xfrm>
            <a:off x="5958090" y="1389025"/>
            <a:ext cx="23931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13"/>
          </p:nvPr>
        </p:nvSpPr>
        <p:spPr>
          <a:xfrm>
            <a:off x="792810" y="2945797"/>
            <a:ext cx="23931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14"/>
          </p:nvPr>
        </p:nvSpPr>
        <p:spPr>
          <a:xfrm>
            <a:off x="3375458" y="2945797"/>
            <a:ext cx="23931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15"/>
          </p:nvPr>
        </p:nvSpPr>
        <p:spPr>
          <a:xfrm>
            <a:off x="5958090" y="2945797"/>
            <a:ext cx="23931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1056" y="4239825"/>
            <a:ext cx="1465900" cy="148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76978" flipH="1">
            <a:off x="8791282" y="-363025"/>
            <a:ext cx="664350" cy="19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68796" y="-477026"/>
            <a:ext cx="1751326" cy="17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/>
          <p:nvPr/>
        </p:nvSpPr>
        <p:spPr>
          <a:xfrm>
            <a:off x="-2350825" y="-116875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2313" y="-558825"/>
            <a:ext cx="2321221" cy="11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991900" y="4618022"/>
            <a:ext cx="3410249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3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713225" y="430552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1"/>
          </p:nvPr>
        </p:nvSpPr>
        <p:spPr>
          <a:xfrm>
            <a:off x="713237" y="1557749"/>
            <a:ext cx="4151700" cy="125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3"/>
          <p:cNvSpPr/>
          <p:nvPr/>
        </p:nvSpPr>
        <p:spPr>
          <a:xfrm flipH="1">
            <a:off x="8544795" y="33704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23"/>
          <p:cNvPicPr preferRelativeResize="0"/>
          <p:nvPr/>
        </p:nvPicPr>
        <p:blipFill rotWithShape="1">
          <a:blip r:embed="rId3">
            <a:alphaModFix/>
          </a:blip>
          <a:srcRect t="49" b="49"/>
          <a:stretch/>
        </p:blipFill>
        <p:spPr>
          <a:xfrm flipH="1">
            <a:off x="6785752" y="-2785442"/>
            <a:ext cx="3593591" cy="36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4">
            <a:alphaModFix/>
          </a:blip>
          <a:srcRect t="9" b="19"/>
          <a:stretch/>
        </p:blipFill>
        <p:spPr>
          <a:xfrm flipH="1">
            <a:off x="8722985" y="1383792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5">
            <a:alphaModFix/>
          </a:blip>
          <a:srcRect t="278" b="278"/>
          <a:stretch/>
        </p:blipFill>
        <p:spPr>
          <a:xfrm flipH="1">
            <a:off x="-926984" y="-164592"/>
            <a:ext cx="1325881" cy="113385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/>
          <p:nvPr/>
        </p:nvSpPr>
        <p:spPr>
          <a:xfrm flipH="1">
            <a:off x="-1693325" y="-1830875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3"/>
          <p:cNvPicPr preferRelativeResize="0"/>
          <p:nvPr/>
        </p:nvPicPr>
        <p:blipFill rotWithShape="1">
          <a:blip r:embed="rId6">
            <a:alphaModFix/>
          </a:blip>
          <a:srcRect l="109" r="119"/>
          <a:stretch/>
        </p:blipFill>
        <p:spPr>
          <a:xfrm flipH="1">
            <a:off x="-515503" y="4526280"/>
            <a:ext cx="1353311" cy="136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 rotWithShape="1">
          <a:blip r:embed="rId7">
            <a:alphaModFix/>
          </a:blip>
          <a:srcRect l="288" r="288"/>
          <a:stretch/>
        </p:blipFill>
        <p:spPr>
          <a:xfrm flipH="1">
            <a:off x="-329575" y="2752344"/>
            <a:ext cx="530352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8">
            <a:alphaModFix/>
          </a:blip>
          <a:srcRect l="159" r="149"/>
          <a:stretch/>
        </p:blipFill>
        <p:spPr>
          <a:xfrm rot="10800000">
            <a:off x="3496122" y="-1224799"/>
            <a:ext cx="2999230" cy="153619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/>
          <p:nvPr/>
        </p:nvSpPr>
        <p:spPr>
          <a:xfrm>
            <a:off x="713225" y="3610600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000" b="1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9575464">
            <a:off x="1950524" y="4720459"/>
            <a:ext cx="2321222" cy="11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92825" y="4681728"/>
            <a:ext cx="3593591" cy="364845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/>
          <p:nvPr/>
        </p:nvSpPr>
        <p:spPr>
          <a:xfrm>
            <a:off x="-960120" y="39038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895983" y="-310896"/>
            <a:ext cx="3557015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36485" flipH="1">
            <a:off x="3341797" y="-651526"/>
            <a:ext cx="2371316" cy="117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7503" y="-621792"/>
            <a:ext cx="1938527" cy="98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120514" y="-694944"/>
            <a:ext cx="530352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856479" flipH="1">
            <a:off x="5036247" y="4028893"/>
            <a:ext cx="1505270" cy="256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800004" flipH="1">
            <a:off x="8284840" y="4422775"/>
            <a:ext cx="2020826" cy="103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5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96" flipH="1">
            <a:off x="7914626" y="-396113"/>
            <a:ext cx="2020826" cy="103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33272" y="4663440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694945" y="-128016"/>
            <a:ext cx="1143000" cy="194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36406" y="4251960"/>
            <a:ext cx="1810513" cy="120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695943" y="2944368"/>
            <a:ext cx="841248" cy="245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822959" y="-521208"/>
            <a:ext cx="2441446" cy="120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1_One 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720000" y="1520550"/>
            <a:ext cx="3574500" cy="27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53" name="Google Shape;53;p7"/>
          <p:cNvCxnSpPr/>
          <p:nvPr/>
        </p:nvCxnSpPr>
        <p:spPr>
          <a:xfrm>
            <a:off x="720000" y="4679600"/>
            <a:ext cx="360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/>
          <p:nvPr/>
        </p:nvSpPr>
        <p:spPr>
          <a:xfrm>
            <a:off x="7908075" y="-65867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986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0"/>
            <a:ext cx="9144000" cy="51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1991650" y="1126975"/>
            <a:ext cx="5183700" cy="22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 sz="1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1983825" y="3264100"/>
            <a:ext cx="51993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/>
          <p:nvPr/>
        </p:nvSpPr>
        <p:spPr>
          <a:xfrm rot="-5400000">
            <a:off x="4469001" y="3411375"/>
            <a:ext cx="228900" cy="2204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612975" y="-739250"/>
            <a:ext cx="2530867" cy="2527255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-1423700" y="1406775"/>
            <a:ext cx="2720651" cy="2716767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4097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664025" y="1614064"/>
            <a:ext cx="235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664025" y="2102269"/>
            <a:ext cx="235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/>
          </p:nvPr>
        </p:nvSpPr>
        <p:spPr>
          <a:xfrm>
            <a:off x="6127975" y="1614064"/>
            <a:ext cx="235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3"/>
          </p:nvPr>
        </p:nvSpPr>
        <p:spPr>
          <a:xfrm>
            <a:off x="6127977" y="2102269"/>
            <a:ext cx="235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4"/>
          </p:nvPr>
        </p:nvSpPr>
        <p:spPr>
          <a:xfrm>
            <a:off x="664025" y="3277109"/>
            <a:ext cx="235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5"/>
          </p:nvPr>
        </p:nvSpPr>
        <p:spPr>
          <a:xfrm>
            <a:off x="664025" y="3765325"/>
            <a:ext cx="235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/>
          </p:nvPr>
        </p:nvSpPr>
        <p:spPr>
          <a:xfrm>
            <a:off x="6127975" y="3277109"/>
            <a:ext cx="235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6127977" y="3765325"/>
            <a:ext cx="235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3233375" y="1874020"/>
            <a:ext cx="1048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 hasCustomPrompt="1"/>
          </p:nvPr>
        </p:nvSpPr>
        <p:spPr>
          <a:xfrm>
            <a:off x="3233375" y="3514620"/>
            <a:ext cx="10482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13" hasCustomPrompt="1"/>
          </p:nvPr>
        </p:nvSpPr>
        <p:spPr>
          <a:xfrm>
            <a:off x="4866600" y="1874020"/>
            <a:ext cx="10482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6600" y="3514620"/>
            <a:ext cx="10482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479977" y="393925"/>
            <a:ext cx="156000" cy="1504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" name="Google Shape;98;p13"/>
          <p:cNvCxnSpPr/>
          <p:nvPr/>
        </p:nvCxnSpPr>
        <p:spPr>
          <a:xfrm>
            <a:off x="3155100" y="4679600"/>
            <a:ext cx="283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13"/>
          <p:cNvSpPr/>
          <p:nvPr/>
        </p:nvSpPr>
        <p:spPr>
          <a:xfrm>
            <a:off x="-625650" y="-72175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2497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51625" y="2287153"/>
            <a:ext cx="3739200" cy="9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1892775" y="9033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009125" y="3983925"/>
            <a:ext cx="2824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l="71364"/>
          <a:stretch/>
        </p:blipFill>
        <p:spPr>
          <a:xfrm>
            <a:off x="6525599" y="-25"/>
            <a:ext cx="2618400" cy="5144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8394000" y="465575"/>
            <a:ext cx="0" cy="42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3"/>
          <p:cNvSpPr/>
          <p:nvPr/>
        </p:nvSpPr>
        <p:spPr>
          <a:xfrm>
            <a:off x="3927450" y="-100800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876150" y="397002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8703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2391900" y="373443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1639950" y="1409950"/>
            <a:ext cx="5864100" cy="18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638702" y="3105475"/>
            <a:ext cx="162600" cy="15660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7827575" y="233307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1735850" y="-103032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150813" y="4580775"/>
            <a:ext cx="2841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14927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t="43757"/>
          <a:stretch/>
        </p:blipFill>
        <p:spPr>
          <a:xfrm>
            <a:off x="0" y="2250900"/>
            <a:ext cx="9144000" cy="2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2"/>
          </p:nvPr>
        </p:nvSpPr>
        <p:spPr>
          <a:xfrm>
            <a:off x="1284650" y="2831880"/>
            <a:ext cx="3048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3"/>
          </p:nvPr>
        </p:nvSpPr>
        <p:spPr>
          <a:xfrm>
            <a:off x="4810571" y="2831880"/>
            <a:ext cx="3048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4810576" y="3362450"/>
            <a:ext cx="30489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284843" y="3362450"/>
            <a:ext cx="30480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-777725" y="-89172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337200" y="206197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5"/>
          <p:cNvCxnSpPr/>
          <p:nvPr/>
        </p:nvCxnSpPr>
        <p:spPr>
          <a:xfrm>
            <a:off x="5283513" y="4679600"/>
            <a:ext cx="210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5"/>
          <p:cNvCxnSpPr/>
          <p:nvPr/>
        </p:nvCxnSpPr>
        <p:spPr>
          <a:xfrm>
            <a:off x="1757363" y="4679600"/>
            <a:ext cx="210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65334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717751" y="1091525"/>
            <a:ext cx="77085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6">
            <a:off x="-910324" y="-396113"/>
            <a:ext cx="2020826" cy="103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229600" y="4663440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7072" y="-128016"/>
            <a:ext cx="1143000" cy="194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21792" y="4251960"/>
            <a:ext cx="1810513" cy="120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12064" y="2944368"/>
            <a:ext cx="841248" cy="245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6640" y="-521208"/>
            <a:ext cx="2441446" cy="120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1_Title and three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t="43757"/>
          <a:stretch/>
        </p:blipFill>
        <p:spPr>
          <a:xfrm>
            <a:off x="0" y="2250900"/>
            <a:ext cx="9144000" cy="2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title" idx="2"/>
          </p:nvPr>
        </p:nvSpPr>
        <p:spPr>
          <a:xfrm>
            <a:off x="780812" y="2816138"/>
            <a:ext cx="24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780813" y="3249803"/>
            <a:ext cx="2451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3"/>
          </p:nvPr>
        </p:nvSpPr>
        <p:spPr>
          <a:xfrm>
            <a:off x="3346191" y="2816138"/>
            <a:ext cx="24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4"/>
          </p:nvPr>
        </p:nvSpPr>
        <p:spPr>
          <a:xfrm>
            <a:off x="3346193" y="3249803"/>
            <a:ext cx="2451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 idx="5"/>
          </p:nvPr>
        </p:nvSpPr>
        <p:spPr>
          <a:xfrm>
            <a:off x="5911578" y="2816138"/>
            <a:ext cx="24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6"/>
          </p:nvPr>
        </p:nvSpPr>
        <p:spPr>
          <a:xfrm>
            <a:off x="5911581" y="3249803"/>
            <a:ext cx="24516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8308525" y="342885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-1266225" y="152240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18"/>
          <p:cNvCxnSpPr/>
          <p:nvPr/>
        </p:nvCxnSpPr>
        <p:spPr>
          <a:xfrm>
            <a:off x="750000" y="4679600"/>
            <a:ext cx="76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133165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720000" y="1749150"/>
            <a:ext cx="3769500" cy="23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l="71364"/>
          <a:stretch/>
        </p:blipFill>
        <p:spPr>
          <a:xfrm>
            <a:off x="6525599" y="-25"/>
            <a:ext cx="2618400" cy="514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7237200" y="-40880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3922000" y="397005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lt1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" name="Google Shape;122;p16"/>
          <p:cNvCxnSpPr/>
          <p:nvPr/>
        </p:nvCxnSpPr>
        <p:spPr>
          <a:xfrm>
            <a:off x="809525" y="4561025"/>
            <a:ext cx="2586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568848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1_Title and four columns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2"/>
          </p:nvPr>
        </p:nvSpPr>
        <p:spPr>
          <a:xfrm>
            <a:off x="2289762" y="1625343"/>
            <a:ext cx="217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2289762" y="2059468"/>
            <a:ext cx="2172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 idx="3"/>
          </p:nvPr>
        </p:nvSpPr>
        <p:spPr>
          <a:xfrm>
            <a:off x="4681338" y="1625343"/>
            <a:ext cx="217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4"/>
          </p:nvPr>
        </p:nvSpPr>
        <p:spPr>
          <a:xfrm>
            <a:off x="4681334" y="2059468"/>
            <a:ext cx="2172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5"/>
          </p:nvPr>
        </p:nvSpPr>
        <p:spPr>
          <a:xfrm>
            <a:off x="2289762" y="3134943"/>
            <a:ext cx="217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6"/>
          </p:nvPr>
        </p:nvSpPr>
        <p:spPr>
          <a:xfrm>
            <a:off x="2289762" y="3569068"/>
            <a:ext cx="2172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7"/>
          </p:nvPr>
        </p:nvSpPr>
        <p:spPr>
          <a:xfrm>
            <a:off x="4681338" y="3134943"/>
            <a:ext cx="217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8"/>
          </p:nvPr>
        </p:nvSpPr>
        <p:spPr>
          <a:xfrm>
            <a:off x="4681334" y="3569068"/>
            <a:ext cx="21729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/>
          <p:nvPr/>
        </p:nvSpPr>
        <p:spPr>
          <a:xfrm rot="-5400000">
            <a:off x="7887652" y="-20725"/>
            <a:ext cx="156000" cy="1504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9"/>
          <p:cNvCxnSpPr/>
          <p:nvPr/>
        </p:nvCxnSpPr>
        <p:spPr>
          <a:xfrm>
            <a:off x="3155100" y="4679600"/>
            <a:ext cx="283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19"/>
          <p:cNvSpPr/>
          <p:nvPr/>
        </p:nvSpPr>
        <p:spPr>
          <a:xfrm>
            <a:off x="-661425" y="-77540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350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1_Title and six 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 idx="2"/>
          </p:nvPr>
        </p:nvSpPr>
        <p:spPr>
          <a:xfrm>
            <a:off x="959725" y="1845122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1"/>
          </p:nvPr>
        </p:nvSpPr>
        <p:spPr>
          <a:xfrm>
            <a:off x="959725" y="2345575"/>
            <a:ext cx="206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 idx="3"/>
          </p:nvPr>
        </p:nvSpPr>
        <p:spPr>
          <a:xfrm>
            <a:off x="3538482" y="1845122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4"/>
          </p:nvPr>
        </p:nvSpPr>
        <p:spPr>
          <a:xfrm>
            <a:off x="3538482" y="2345575"/>
            <a:ext cx="206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 idx="5"/>
          </p:nvPr>
        </p:nvSpPr>
        <p:spPr>
          <a:xfrm>
            <a:off x="959725" y="3583322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6"/>
          </p:nvPr>
        </p:nvSpPr>
        <p:spPr>
          <a:xfrm>
            <a:off x="959725" y="4083775"/>
            <a:ext cx="206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title" idx="7"/>
          </p:nvPr>
        </p:nvSpPr>
        <p:spPr>
          <a:xfrm>
            <a:off x="3538482" y="3583322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8"/>
          </p:nvPr>
        </p:nvSpPr>
        <p:spPr>
          <a:xfrm>
            <a:off x="3538482" y="4083775"/>
            <a:ext cx="206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title" idx="9"/>
          </p:nvPr>
        </p:nvSpPr>
        <p:spPr>
          <a:xfrm>
            <a:off x="6117237" y="1845122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3"/>
          </p:nvPr>
        </p:nvSpPr>
        <p:spPr>
          <a:xfrm>
            <a:off x="6117237" y="2345575"/>
            <a:ext cx="206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title" idx="14"/>
          </p:nvPr>
        </p:nvSpPr>
        <p:spPr>
          <a:xfrm>
            <a:off x="6117237" y="3583322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15"/>
          </p:nvPr>
        </p:nvSpPr>
        <p:spPr>
          <a:xfrm>
            <a:off x="6117237" y="4083775"/>
            <a:ext cx="2067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421852" y="1120600"/>
            <a:ext cx="156000" cy="1504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71;p20"/>
          <p:cNvCxnSpPr/>
          <p:nvPr/>
        </p:nvCxnSpPr>
        <p:spPr>
          <a:xfrm>
            <a:off x="8693925" y="3346700"/>
            <a:ext cx="0" cy="1216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0"/>
          <p:cNvSpPr/>
          <p:nvPr/>
        </p:nvSpPr>
        <p:spPr>
          <a:xfrm>
            <a:off x="7827575" y="-52495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260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>
            <a:spLocks noGrp="1"/>
          </p:cNvSpPr>
          <p:nvPr>
            <p:ph type="title" hasCustomPrompt="1"/>
          </p:nvPr>
        </p:nvSpPr>
        <p:spPr>
          <a:xfrm>
            <a:off x="2223588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1"/>
          </p:nvPr>
        </p:nvSpPr>
        <p:spPr>
          <a:xfrm>
            <a:off x="2223588" y="123482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title" idx="2" hasCustomPrompt="1"/>
          </p:nvPr>
        </p:nvSpPr>
        <p:spPr>
          <a:xfrm>
            <a:off x="2223588" y="195431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3"/>
          </p:nvPr>
        </p:nvSpPr>
        <p:spPr>
          <a:xfrm>
            <a:off x="2223588" y="2554644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title" idx="4" hasCustomPrompt="1"/>
          </p:nvPr>
        </p:nvSpPr>
        <p:spPr>
          <a:xfrm>
            <a:off x="2223588" y="3265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5"/>
          </p:nvPr>
        </p:nvSpPr>
        <p:spPr>
          <a:xfrm>
            <a:off x="2223588" y="387446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8033325" y="152240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-991025" y="152240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21"/>
          <p:cNvCxnSpPr/>
          <p:nvPr/>
        </p:nvCxnSpPr>
        <p:spPr>
          <a:xfrm>
            <a:off x="1378350" y="4758475"/>
            <a:ext cx="6387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064271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title" idx="2"/>
          </p:nvPr>
        </p:nvSpPr>
        <p:spPr>
          <a:xfrm>
            <a:off x="1090100" y="124164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1"/>
          </p:nvPr>
        </p:nvSpPr>
        <p:spPr>
          <a:xfrm>
            <a:off x="1090100" y="1695127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3"/>
          <p:cNvSpPr txBox="1">
            <a:spLocks noGrp="1"/>
          </p:cNvSpPr>
          <p:nvPr>
            <p:ph type="title" idx="3"/>
          </p:nvPr>
        </p:nvSpPr>
        <p:spPr>
          <a:xfrm>
            <a:off x="3484423" y="124164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subTitle" idx="4"/>
          </p:nvPr>
        </p:nvSpPr>
        <p:spPr>
          <a:xfrm>
            <a:off x="3484421" y="1695127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 idx="5"/>
          </p:nvPr>
        </p:nvSpPr>
        <p:spPr>
          <a:xfrm>
            <a:off x="5878746" y="124164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subTitle" idx="6"/>
          </p:nvPr>
        </p:nvSpPr>
        <p:spPr>
          <a:xfrm>
            <a:off x="5878749" y="1695127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t="70015"/>
          <a:stretch/>
        </p:blipFill>
        <p:spPr>
          <a:xfrm>
            <a:off x="0" y="3197875"/>
            <a:ext cx="9144000" cy="19464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>
            <a:off x="-920850" y="-85705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8054050" y="359435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8" name="Google Shape;308;p33"/>
          <p:cNvCxnSpPr/>
          <p:nvPr/>
        </p:nvCxnSpPr>
        <p:spPr>
          <a:xfrm>
            <a:off x="2638190" y="4527200"/>
            <a:ext cx="386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38323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>
            <a:spLocks noGrp="1"/>
          </p:cNvSpPr>
          <p:nvPr>
            <p:ph type="subTitle" idx="1"/>
          </p:nvPr>
        </p:nvSpPr>
        <p:spPr>
          <a:xfrm>
            <a:off x="874700" y="3304890"/>
            <a:ext cx="17619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2"/>
          </p:nvPr>
        </p:nvSpPr>
        <p:spPr>
          <a:xfrm>
            <a:off x="874700" y="3757743"/>
            <a:ext cx="17619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title" hasCustomPrompt="1"/>
          </p:nvPr>
        </p:nvSpPr>
        <p:spPr>
          <a:xfrm>
            <a:off x="874700" y="1449179"/>
            <a:ext cx="17619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3"/>
          </p:nvPr>
        </p:nvSpPr>
        <p:spPr>
          <a:xfrm>
            <a:off x="2747692" y="3304890"/>
            <a:ext cx="17619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4"/>
          </p:nvPr>
        </p:nvSpPr>
        <p:spPr>
          <a:xfrm>
            <a:off x="2747692" y="3757743"/>
            <a:ext cx="17619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 idx="5" hasCustomPrompt="1"/>
          </p:nvPr>
        </p:nvSpPr>
        <p:spPr>
          <a:xfrm>
            <a:off x="2747692" y="1449179"/>
            <a:ext cx="17619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6"/>
          </p:nvPr>
        </p:nvSpPr>
        <p:spPr>
          <a:xfrm>
            <a:off x="4620683" y="3304890"/>
            <a:ext cx="17619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7"/>
          </p:nvPr>
        </p:nvSpPr>
        <p:spPr>
          <a:xfrm>
            <a:off x="4620683" y="3757743"/>
            <a:ext cx="17619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title" idx="8" hasCustomPrompt="1"/>
          </p:nvPr>
        </p:nvSpPr>
        <p:spPr>
          <a:xfrm>
            <a:off x="4620683" y="1449179"/>
            <a:ext cx="17619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4" name="Google Shape;244;p27"/>
          <p:cNvSpPr txBox="1">
            <a:spLocks noGrp="1"/>
          </p:cNvSpPr>
          <p:nvPr>
            <p:ph type="subTitle" idx="9"/>
          </p:nvPr>
        </p:nvSpPr>
        <p:spPr>
          <a:xfrm>
            <a:off x="6493675" y="3304890"/>
            <a:ext cx="17619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ubTitle" idx="13"/>
          </p:nvPr>
        </p:nvSpPr>
        <p:spPr>
          <a:xfrm>
            <a:off x="6493675" y="3757743"/>
            <a:ext cx="17619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title" idx="14" hasCustomPrompt="1"/>
          </p:nvPr>
        </p:nvSpPr>
        <p:spPr>
          <a:xfrm>
            <a:off x="6493675" y="1449179"/>
            <a:ext cx="17619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47" name="Google Shape;247;p27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27"/>
          <p:cNvCxnSpPr/>
          <p:nvPr/>
        </p:nvCxnSpPr>
        <p:spPr>
          <a:xfrm>
            <a:off x="1972200" y="4679600"/>
            <a:ext cx="5199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7"/>
          <p:cNvSpPr/>
          <p:nvPr/>
        </p:nvSpPr>
        <p:spPr>
          <a:xfrm>
            <a:off x="7925975" y="-79902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-902950" y="-79902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923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t="43757"/>
          <a:stretch/>
        </p:blipFill>
        <p:spPr>
          <a:xfrm>
            <a:off x="0" y="2250900"/>
            <a:ext cx="9144000" cy="2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title" idx="2"/>
          </p:nvPr>
        </p:nvSpPr>
        <p:spPr>
          <a:xfrm>
            <a:off x="1671500" y="3104964"/>
            <a:ext cx="23601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title" idx="3"/>
          </p:nvPr>
        </p:nvSpPr>
        <p:spPr>
          <a:xfrm>
            <a:off x="5112087" y="3104964"/>
            <a:ext cx="2360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1"/>
          </p:nvPr>
        </p:nvSpPr>
        <p:spPr>
          <a:xfrm>
            <a:off x="5112092" y="3632050"/>
            <a:ext cx="23604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4"/>
          </p:nvPr>
        </p:nvSpPr>
        <p:spPr>
          <a:xfrm>
            <a:off x="1671659" y="3632050"/>
            <a:ext cx="23601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29" name="Google Shape;229;p26"/>
          <p:cNvCxnSpPr/>
          <p:nvPr/>
        </p:nvCxnSpPr>
        <p:spPr>
          <a:xfrm>
            <a:off x="1498775" y="4679600"/>
            <a:ext cx="2705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26"/>
          <p:cNvCxnSpPr/>
          <p:nvPr/>
        </p:nvCxnSpPr>
        <p:spPr>
          <a:xfrm>
            <a:off x="4939600" y="4679600"/>
            <a:ext cx="2705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26"/>
          <p:cNvSpPr/>
          <p:nvPr/>
        </p:nvSpPr>
        <p:spPr>
          <a:xfrm>
            <a:off x="-894025" y="-88275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8090475" y="251197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0271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4459063" y="2058553"/>
            <a:ext cx="3739200" cy="9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title" idx="2" hasCustomPrompt="1"/>
          </p:nvPr>
        </p:nvSpPr>
        <p:spPr>
          <a:xfrm>
            <a:off x="5800213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0" name="Google Shape;270;p29"/>
          <p:cNvSpPr txBox="1">
            <a:spLocks noGrp="1"/>
          </p:cNvSpPr>
          <p:nvPr>
            <p:ph type="subTitle" idx="1"/>
          </p:nvPr>
        </p:nvSpPr>
        <p:spPr>
          <a:xfrm>
            <a:off x="4916563" y="3755325"/>
            <a:ext cx="2824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1" name="Google Shape;271;p29"/>
          <p:cNvPicPr preferRelativeResize="0"/>
          <p:nvPr/>
        </p:nvPicPr>
        <p:blipFill rotWithShape="1">
          <a:blip r:embed="rId3">
            <a:alphaModFix/>
          </a:blip>
          <a:srcRect r="70525"/>
          <a:stretch/>
        </p:blipFill>
        <p:spPr>
          <a:xfrm>
            <a:off x="27" y="-25"/>
            <a:ext cx="2695124" cy="5144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29"/>
          <p:cNvCxnSpPr/>
          <p:nvPr/>
        </p:nvCxnSpPr>
        <p:spPr>
          <a:xfrm>
            <a:off x="613550" y="465575"/>
            <a:ext cx="0" cy="4214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9"/>
          <p:cNvSpPr/>
          <p:nvPr/>
        </p:nvSpPr>
        <p:spPr>
          <a:xfrm>
            <a:off x="7740775" y="369720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3008750" y="-90065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4224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>
            <a:spLocks noGrp="1"/>
          </p:cNvSpPr>
          <p:nvPr>
            <p:ph type="subTitle" idx="1"/>
          </p:nvPr>
        </p:nvSpPr>
        <p:spPr>
          <a:xfrm>
            <a:off x="1284663" y="3878354"/>
            <a:ext cx="17619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2"/>
          </p:nvPr>
        </p:nvSpPr>
        <p:spPr>
          <a:xfrm>
            <a:off x="1284663" y="3236320"/>
            <a:ext cx="17619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title" hasCustomPrompt="1"/>
          </p:nvPr>
        </p:nvSpPr>
        <p:spPr>
          <a:xfrm>
            <a:off x="1284663" y="2581849"/>
            <a:ext cx="17619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3"/>
          </p:nvPr>
        </p:nvSpPr>
        <p:spPr>
          <a:xfrm>
            <a:off x="3691054" y="3878354"/>
            <a:ext cx="17619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4"/>
          </p:nvPr>
        </p:nvSpPr>
        <p:spPr>
          <a:xfrm>
            <a:off x="3691054" y="3236320"/>
            <a:ext cx="17619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title" idx="5" hasCustomPrompt="1"/>
          </p:nvPr>
        </p:nvSpPr>
        <p:spPr>
          <a:xfrm>
            <a:off x="3691054" y="2581849"/>
            <a:ext cx="17619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6"/>
          </p:nvPr>
        </p:nvSpPr>
        <p:spPr>
          <a:xfrm>
            <a:off x="6097446" y="3878354"/>
            <a:ext cx="17619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7"/>
          </p:nvPr>
        </p:nvSpPr>
        <p:spPr>
          <a:xfrm>
            <a:off x="6097446" y="3236320"/>
            <a:ext cx="17619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title" idx="8" hasCustomPrompt="1"/>
          </p:nvPr>
        </p:nvSpPr>
        <p:spPr>
          <a:xfrm>
            <a:off x="6097446" y="2581849"/>
            <a:ext cx="1761900" cy="5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28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8009975" y="363907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-1132050" y="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5" name="Google Shape;265;p28"/>
          <p:cNvCxnSpPr/>
          <p:nvPr/>
        </p:nvCxnSpPr>
        <p:spPr>
          <a:xfrm>
            <a:off x="2638190" y="4603400"/>
            <a:ext cx="3867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781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4923136" y="2522024"/>
            <a:ext cx="25056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1715263" y="2522025"/>
            <a:ext cx="2505600" cy="16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1715263" y="2121215"/>
            <a:ext cx="25056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4923138" y="2121215"/>
            <a:ext cx="25056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19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erif Text"/>
              <a:buNone/>
              <a:defRPr sz="2400"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pic>
        <p:nvPicPr>
          <p:cNvPr id="51" name="Google Shape;5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78">
            <a:off x="-176814" y="-512278"/>
            <a:ext cx="749004" cy="217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951716">
            <a:off x="-964765" y="79894"/>
            <a:ext cx="1782982" cy="1190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4061" y="4604008"/>
            <a:ext cx="1938527" cy="98755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/>
          <p:nvPr/>
        </p:nvSpPr>
        <p:spPr>
          <a:xfrm flipH="1">
            <a:off x="-1598175" y="3141800"/>
            <a:ext cx="2196989" cy="2277610"/>
          </a:xfrm>
          <a:custGeom>
            <a:avLst/>
            <a:gdLst/>
            <a:ahLst/>
            <a:cxnLst/>
            <a:rect l="l" t="t" r="r" b="b"/>
            <a:pathLst>
              <a:path w="40113" h="41585" extrusionOk="0">
                <a:moveTo>
                  <a:pt x="27540" y="121"/>
                </a:moveTo>
                <a:cubicBezTo>
                  <a:pt x="27545" y="121"/>
                  <a:pt x="27550" y="122"/>
                  <a:pt x="27554" y="123"/>
                </a:cubicBezTo>
                <a:cubicBezTo>
                  <a:pt x="28591" y="343"/>
                  <a:pt x="29273" y="738"/>
                  <a:pt x="29639" y="1333"/>
                </a:cubicBezTo>
                <a:cubicBezTo>
                  <a:pt x="30068" y="1704"/>
                  <a:pt x="30221" y="2211"/>
                  <a:pt x="30369" y="2702"/>
                </a:cubicBezTo>
                <a:cubicBezTo>
                  <a:pt x="30438" y="2933"/>
                  <a:pt x="30511" y="3173"/>
                  <a:pt x="30611" y="3391"/>
                </a:cubicBezTo>
                <a:cubicBezTo>
                  <a:pt x="30698" y="3589"/>
                  <a:pt x="30781" y="3792"/>
                  <a:pt x="30861" y="3988"/>
                </a:cubicBezTo>
                <a:cubicBezTo>
                  <a:pt x="31124" y="4636"/>
                  <a:pt x="31397" y="5306"/>
                  <a:pt x="31853" y="5862"/>
                </a:cubicBezTo>
                <a:cubicBezTo>
                  <a:pt x="32045" y="6094"/>
                  <a:pt x="32215" y="6345"/>
                  <a:pt x="32380" y="6587"/>
                </a:cubicBezTo>
                <a:cubicBezTo>
                  <a:pt x="32479" y="6731"/>
                  <a:pt x="32576" y="6876"/>
                  <a:pt x="32679" y="7015"/>
                </a:cubicBezTo>
                <a:cubicBezTo>
                  <a:pt x="33058" y="7550"/>
                  <a:pt x="33615" y="7943"/>
                  <a:pt x="34154" y="8323"/>
                </a:cubicBezTo>
                <a:cubicBezTo>
                  <a:pt x="34290" y="8419"/>
                  <a:pt x="34429" y="8516"/>
                  <a:pt x="34562" y="8614"/>
                </a:cubicBezTo>
                <a:cubicBezTo>
                  <a:pt x="34845" y="8823"/>
                  <a:pt x="35171" y="8980"/>
                  <a:pt x="35487" y="9132"/>
                </a:cubicBezTo>
                <a:cubicBezTo>
                  <a:pt x="35678" y="9224"/>
                  <a:pt x="35875" y="9318"/>
                  <a:pt x="36063" y="9425"/>
                </a:cubicBezTo>
                <a:cubicBezTo>
                  <a:pt x="36520" y="9678"/>
                  <a:pt x="36819" y="10087"/>
                  <a:pt x="37108" y="10484"/>
                </a:cubicBezTo>
                <a:cubicBezTo>
                  <a:pt x="37148" y="10538"/>
                  <a:pt x="37187" y="10592"/>
                  <a:pt x="37226" y="10646"/>
                </a:cubicBezTo>
                <a:cubicBezTo>
                  <a:pt x="37457" y="10976"/>
                  <a:pt x="37775" y="11244"/>
                  <a:pt x="38084" y="11503"/>
                </a:cubicBezTo>
                <a:cubicBezTo>
                  <a:pt x="38456" y="11816"/>
                  <a:pt x="38840" y="12139"/>
                  <a:pt x="39081" y="12575"/>
                </a:cubicBezTo>
                <a:cubicBezTo>
                  <a:pt x="39341" y="12972"/>
                  <a:pt x="39421" y="13429"/>
                  <a:pt x="39498" y="13872"/>
                </a:cubicBezTo>
                <a:cubicBezTo>
                  <a:pt x="39527" y="14041"/>
                  <a:pt x="39559" y="14216"/>
                  <a:pt x="39599" y="14384"/>
                </a:cubicBezTo>
                <a:cubicBezTo>
                  <a:pt x="39641" y="14643"/>
                  <a:pt x="39704" y="14898"/>
                  <a:pt x="39765" y="15145"/>
                </a:cubicBezTo>
                <a:cubicBezTo>
                  <a:pt x="39836" y="15430"/>
                  <a:pt x="39909" y="15726"/>
                  <a:pt x="39948" y="16023"/>
                </a:cubicBezTo>
                <a:cubicBezTo>
                  <a:pt x="40002" y="16357"/>
                  <a:pt x="39896" y="16671"/>
                  <a:pt x="39792" y="16974"/>
                </a:cubicBezTo>
                <a:cubicBezTo>
                  <a:pt x="39760" y="17072"/>
                  <a:pt x="39726" y="17172"/>
                  <a:pt x="39698" y="17271"/>
                </a:cubicBezTo>
                <a:cubicBezTo>
                  <a:pt x="39392" y="17979"/>
                  <a:pt x="38852" y="18544"/>
                  <a:pt x="38330" y="19090"/>
                </a:cubicBezTo>
                <a:lnTo>
                  <a:pt x="38218" y="19207"/>
                </a:lnTo>
                <a:cubicBezTo>
                  <a:pt x="37993" y="19486"/>
                  <a:pt x="37746" y="19761"/>
                  <a:pt x="37508" y="20029"/>
                </a:cubicBezTo>
                <a:cubicBezTo>
                  <a:pt x="37267" y="20298"/>
                  <a:pt x="37019" y="20577"/>
                  <a:pt x="36790" y="20861"/>
                </a:cubicBezTo>
                <a:cubicBezTo>
                  <a:pt x="36590" y="21107"/>
                  <a:pt x="36345" y="21313"/>
                  <a:pt x="36107" y="21513"/>
                </a:cubicBezTo>
                <a:cubicBezTo>
                  <a:pt x="35947" y="21647"/>
                  <a:pt x="35783" y="21785"/>
                  <a:pt x="35635" y="21933"/>
                </a:cubicBezTo>
                <a:cubicBezTo>
                  <a:pt x="35206" y="22355"/>
                  <a:pt x="34856" y="22852"/>
                  <a:pt x="34516" y="23330"/>
                </a:cubicBezTo>
                <a:cubicBezTo>
                  <a:pt x="34145" y="23853"/>
                  <a:pt x="33762" y="24393"/>
                  <a:pt x="33275" y="24847"/>
                </a:cubicBezTo>
                <a:cubicBezTo>
                  <a:pt x="32279" y="25730"/>
                  <a:pt x="31589" y="26513"/>
                  <a:pt x="31104" y="27312"/>
                </a:cubicBezTo>
                <a:cubicBezTo>
                  <a:pt x="30919" y="27617"/>
                  <a:pt x="30704" y="27909"/>
                  <a:pt x="30498" y="28192"/>
                </a:cubicBezTo>
                <a:cubicBezTo>
                  <a:pt x="30349" y="28398"/>
                  <a:pt x="30196" y="28607"/>
                  <a:pt x="30055" y="28817"/>
                </a:cubicBezTo>
                <a:cubicBezTo>
                  <a:pt x="29747" y="29267"/>
                  <a:pt x="29569" y="29785"/>
                  <a:pt x="29396" y="30284"/>
                </a:cubicBezTo>
                <a:cubicBezTo>
                  <a:pt x="29273" y="30645"/>
                  <a:pt x="29145" y="31015"/>
                  <a:pt x="28970" y="31363"/>
                </a:cubicBezTo>
                <a:cubicBezTo>
                  <a:pt x="28895" y="31517"/>
                  <a:pt x="28809" y="31698"/>
                  <a:pt x="28728" y="31882"/>
                </a:cubicBezTo>
                <a:cubicBezTo>
                  <a:pt x="28562" y="32267"/>
                  <a:pt x="28288" y="32588"/>
                  <a:pt x="28022" y="32900"/>
                </a:cubicBezTo>
                <a:cubicBezTo>
                  <a:pt x="27868" y="33079"/>
                  <a:pt x="27709" y="33264"/>
                  <a:pt x="27574" y="33460"/>
                </a:cubicBezTo>
                <a:cubicBezTo>
                  <a:pt x="27485" y="33577"/>
                  <a:pt x="27401" y="33697"/>
                  <a:pt x="27320" y="33814"/>
                </a:cubicBezTo>
                <a:cubicBezTo>
                  <a:pt x="27089" y="34146"/>
                  <a:pt x="26851" y="34488"/>
                  <a:pt x="26495" y="34733"/>
                </a:cubicBezTo>
                <a:cubicBezTo>
                  <a:pt x="26139" y="34984"/>
                  <a:pt x="25884" y="35333"/>
                  <a:pt x="25638" y="35671"/>
                </a:cubicBezTo>
                <a:cubicBezTo>
                  <a:pt x="25387" y="36012"/>
                  <a:pt x="25133" y="36363"/>
                  <a:pt x="24771" y="36622"/>
                </a:cubicBezTo>
                <a:lnTo>
                  <a:pt x="24768" y="36625"/>
                </a:lnTo>
                <a:cubicBezTo>
                  <a:pt x="23589" y="37630"/>
                  <a:pt x="22369" y="38669"/>
                  <a:pt x="20900" y="39310"/>
                </a:cubicBezTo>
                <a:cubicBezTo>
                  <a:pt x="20780" y="39357"/>
                  <a:pt x="20669" y="39425"/>
                  <a:pt x="20561" y="39489"/>
                </a:cubicBezTo>
                <a:cubicBezTo>
                  <a:pt x="20412" y="39578"/>
                  <a:pt x="20258" y="39668"/>
                  <a:pt x="20077" y="39718"/>
                </a:cubicBezTo>
                <a:cubicBezTo>
                  <a:pt x="20071" y="39719"/>
                  <a:pt x="20065" y="39720"/>
                  <a:pt x="20059" y="39720"/>
                </a:cubicBezTo>
                <a:cubicBezTo>
                  <a:pt x="20034" y="39720"/>
                  <a:pt x="20011" y="39708"/>
                  <a:pt x="19998" y="39689"/>
                </a:cubicBezTo>
                <a:cubicBezTo>
                  <a:pt x="19981" y="39664"/>
                  <a:pt x="19984" y="39631"/>
                  <a:pt x="20004" y="39609"/>
                </a:cubicBezTo>
                <a:cubicBezTo>
                  <a:pt x="20214" y="39381"/>
                  <a:pt x="20476" y="39215"/>
                  <a:pt x="20730" y="39055"/>
                </a:cubicBezTo>
                <a:cubicBezTo>
                  <a:pt x="20876" y="38963"/>
                  <a:pt x="21026" y="38868"/>
                  <a:pt x="21162" y="38763"/>
                </a:cubicBezTo>
                <a:cubicBezTo>
                  <a:pt x="21510" y="38511"/>
                  <a:pt x="21842" y="38229"/>
                  <a:pt x="22164" y="37956"/>
                </a:cubicBezTo>
                <a:cubicBezTo>
                  <a:pt x="22370" y="37781"/>
                  <a:pt x="22584" y="37600"/>
                  <a:pt x="22799" y="37428"/>
                </a:cubicBezTo>
                <a:cubicBezTo>
                  <a:pt x="23129" y="37163"/>
                  <a:pt x="23386" y="36825"/>
                  <a:pt x="23637" y="36498"/>
                </a:cubicBezTo>
                <a:cubicBezTo>
                  <a:pt x="23916" y="36134"/>
                  <a:pt x="24204" y="35756"/>
                  <a:pt x="24596" y="35472"/>
                </a:cubicBezTo>
                <a:cubicBezTo>
                  <a:pt x="24921" y="35218"/>
                  <a:pt x="25158" y="34876"/>
                  <a:pt x="25386" y="34546"/>
                </a:cubicBezTo>
                <a:cubicBezTo>
                  <a:pt x="25518" y="34357"/>
                  <a:pt x="25652" y="34162"/>
                  <a:pt x="25804" y="33981"/>
                </a:cubicBezTo>
                <a:cubicBezTo>
                  <a:pt x="25905" y="33844"/>
                  <a:pt x="26021" y="33708"/>
                  <a:pt x="26133" y="33578"/>
                </a:cubicBezTo>
                <a:cubicBezTo>
                  <a:pt x="26351" y="33325"/>
                  <a:pt x="26576" y="33065"/>
                  <a:pt x="26704" y="32757"/>
                </a:cubicBezTo>
                <a:cubicBezTo>
                  <a:pt x="27011" y="32133"/>
                  <a:pt x="27357" y="31388"/>
                  <a:pt x="27595" y="30599"/>
                </a:cubicBezTo>
                <a:cubicBezTo>
                  <a:pt x="27792" y="29986"/>
                  <a:pt x="28176" y="29461"/>
                  <a:pt x="28547" y="28955"/>
                </a:cubicBezTo>
                <a:cubicBezTo>
                  <a:pt x="28683" y="28768"/>
                  <a:pt x="28824" y="28576"/>
                  <a:pt x="28953" y="28383"/>
                </a:cubicBezTo>
                <a:cubicBezTo>
                  <a:pt x="29528" y="27460"/>
                  <a:pt x="30177" y="26664"/>
                  <a:pt x="30881" y="26019"/>
                </a:cubicBezTo>
                <a:cubicBezTo>
                  <a:pt x="31548" y="25516"/>
                  <a:pt x="32024" y="24841"/>
                  <a:pt x="32484" y="24190"/>
                </a:cubicBezTo>
                <a:cubicBezTo>
                  <a:pt x="32876" y="23637"/>
                  <a:pt x="33277" y="23070"/>
                  <a:pt x="33789" y="22599"/>
                </a:cubicBezTo>
                <a:cubicBezTo>
                  <a:pt x="34471" y="22041"/>
                  <a:pt x="35041" y="21368"/>
                  <a:pt x="35593" y="20718"/>
                </a:cubicBezTo>
                <a:cubicBezTo>
                  <a:pt x="35947" y="20299"/>
                  <a:pt x="36316" y="19866"/>
                  <a:pt x="36709" y="19466"/>
                </a:cubicBezTo>
                <a:cubicBezTo>
                  <a:pt x="37389" y="18796"/>
                  <a:pt x="37835" y="17956"/>
                  <a:pt x="37965" y="17100"/>
                </a:cubicBezTo>
                <a:cubicBezTo>
                  <a:pt x="38000" y="16662"/>
                  <a:pt x="37888" y="16223"/>
                  <a:pt x="37780" y="15799"/>
                </a:cubicBezTo>
                <a:cubicBezTo>
                  <a:pt x="37722" y="15572"/>
                  <a:pt x="37662" y="15338"/>
                  <a:pt x="37624" y="15104"/>
                </a:cubicBezTo>
                <a:cubicBezTo>
                  <a:pt x="37589" y="14946"/>
                  <a:pt x="37560" y="14781"/>
                  <a:pt x="37532" y="14621"/>
                </a:cubicBezTo>
                <a:cubicBezTo>
                  <a:pt x="37442" y="14110"/>
                  <a:pt x="37350" y="13581"/>
                  <a:pt x="37043" y="13138"/>
                </a:cubicBezTo>
                <a:cubicBezTo>
                  <a:pt x="36810" y="12733"/>
                  <a:pt x="36443" y="12423"/>
                  <a:pt x="36088" y="12124"/>
                </a:cubicBezTo>
                <a:cubicBezTo>
                  <a:pt x="35883" y="11951"/>
                  <a:pt x="35672" y="11774"/>
                  <a:pt x="35485" y="11578"/>
                </a:cubicBezTo>
                <a:cubicBezTo>
                  <a:pt x="35357" y="11425"/>
                  <a:pt x="35240" y="11264"/>
                  <a:pt x="35128" y="11110"/>
                </a:cubicBezTo>
                <a:cubicBezTo>
                  <a:pt x="34923" y="10827"/>
                  <a:pt x="34712" y="10535"/>
                  <a:pt x="34437" y="10305"/>
                </a:cubicBezTo>
                <a:cubicBezTo>
                  <a:pt x="34150" y="10034"/>
                  <a:pt x="33784" y="9859"/>
                  <a:pt x="33430" y="9692"/>
                </a:cubicBezTo>
                <a:cubicBezTo>
                  <a:pt x="33132" y="9551"/>
                  <a:pt x="32826" y="9405"/>
                  <a:pt x="32558" y="9201"/>
                </a:cubicBezTo>
                <a:cubicBezTo>
                  <a:pt x="32402" y="9086"/>
                  <a:pt x="32237" y="8971"/>
                  <a:pt x="32077" y="8861"/>
                </a:cubicBezTo>
                <a:cubicBezTo>
                  <a:pt x="31548" y="8496"/>
                  <a:pt x="31001" y="8119"/>
                  <a:pt x="30646" y="7572"/>
                </a:cubicBezTo>
                <a:cubicBezTo>
                  <a:pt x="30289" y="7042"/>
                  <a:pt x="29977" y="6612"/>
                  <a:pt x="29667" y="6220"/>
                </a:cubicBezTo>
                <a:cubicBezTo>
                  <a:pt x="29317" y="5706"/>
                  <a:pt x="29085" y="5134"/>
                  <a:pt x="28861" y="4581"/>
                </a:cubicBezTo>
                <a:cubicBezTo>
                  <a:pt x="28769" y="4354"/>
                  <a:pt x="28674" y="4119"/>
                  <a:pt x="28572" y="3892"/>
                </a:cubicBezTo>
                <a:cubicBezTo>
                  <a:pt x="28482" y="3691"/>
                  <a:pt x="28418" y="3477"/>
                  <a:pt x="28355" y="3269"/>
                </a:cubicBezTo>
                <a:cubicBezTo>
                  <a:pt x="28260" y="2951"/>
                  <a:pt x="28161" y="2622"/>
                  <a:pt x="27967" y="2343"/>
                </a:cubicBezTo>
                <a:cubicBezTo>
                  <a:pt x="27875" y="2242"/>
                  <a:pt x="27779" y="2127"/>
                  <a:pt x="27688" y="2015"/>
                </a:cubicBezTo>
                <a:cubicBezTo>
                  <a:pt x="27336" y="1587"/>
                  <a:pt x="26972" y="1146"/>
                  <a:pt x="26392" y="1005"/>
                </a:cubicBezTo>
                <a:cubicBezTo>
                  <a:pt x="26251" y="944"/>
                  <a:pt x="26119" y="883"/>
                  <a:pt x="25985" y="822"/>
                </a:cubicBezTo>
                <a:cubicBezTo>
                  <a:pt x="25698" y="732"/>
                  <a:pt x="25396" y="707"/>
                  <a:pt x="25091" y="707"/>
                </a:cubicBezTo>
                <a:cubicBezTo>
                  <a:pt x="24897" y="707"/>
                  <a:pt x="24702" y="717"/>
                  <a:pt x="24509" y="727"/>
                </a:cubicBezTo>
                <a:cubicBezTo>
                  <a:pt x="24313" y="737"/>
                  <a:pt x="24113" y="747"/>
                  <a:pt x="23914" y="747"/>
                </a:cubicBezTo>
                <a:cubicBezTo>
                  <a:pt x="23863" y="747"/>
                  <a:pt x="23811" y="746"/>
                  <a:pt x="23759" y="745"/>
                </a:cubicBezTo>
                <a:cubicBezTo>
                  <a:pt x="23728" y="744"/>
                  <a:pt x="23701" y="723"/>
                  <a:pt x="23693" y="695"/>
                </a:cubicBezTo>
                <a:cubicBezTo>
                  <a:pt x="23685" y="670"/>
                  <a:pt x="23694" y="643"/>
                  <a:pt x="23717" y="626"/>
                </a:cubicBezTo>
                <a:lnTo>
                  <a:pt x="23724" y="620"/>
                </a:lnTo>
                <a:cubicBezTo>
                  <a:pt x="24465" y="182"/>
                  <a:pt x="25303" y="129"/>
                  <a:pt x="26135" y="129"/>
                </a:cubicBezTo>
                <a:cubicBezTo>
                  <a:pt x="26272" y="129"/>
                  <a:pt x="26408" y="130"/>
                  <a:pt x="26544" y="132"/>
                </a:cubicBezTo>
                <a:cubicBezTo>
                  <a:pt x="26677" y="133"/>
                  <a:pt x="26813" y="134"/>
                  <a:pt x="26949" y="134"/>
                </a:cubicBezTo>
                <a:cubicBezTo>
                  <a:pt x="27145" y="134"/>
                  <a:pt x="27342" y="132"/>
                  <a:pt x="27534" y="122"/>
                </a:cubicBezTo>
                <a:cubicBezTo>
                  <a:pt x="27536" y="121"/>
                  <a:pt x="27538" y="121"/>
                  <a:pt x="27540" y="121"/>
                </a:cubicBezTo>
                <a:close/>
                <a:moveTo>
                  <a:pt x="25207" y="808"/>
                </a:moveTo>
                <a:cubicBezTo>
                  <a:pt x="25647" y="808"/>
                  <a:pt x="26056" y="982"/>
                  <a:pt x="26452" y="1151"/>
                </a:cubicBezTo>
                <a:lnTo>
                  <a:pt x="26510" y="1176"/>
                </a:lnTo>
                <a:cubicBezTo>
                  <a:pt x="27006" y="1347"/>
                  <a:pt x="27312" y="1744"/>
                  <a:pt x="27609" y="2128"/>
                </a:cubicBezTo>
                <a:cubicBezTo>
                  <a:pt x="27713" y="2265"/>
                  <a:pt x="27822" y="2406"/>
                  <a:pt x="27936" y="2530"/>
                </a:cubicBezTo>
                <a:cubicBezTo>
                  <a:pt x="27942" y="2537"/>
                  <a:pt x="27947" y="2544"/>
                  <a:pt x="27949" y="2553"/>
                </a:cubicBezTo>
                <a:cubicBezTo>
                  <a:pt x="28024" y="2757"/>
                  <a:pt x="28097" y="2961"/>
                  <a:pt x="28171" y="3167"/>
                </a:cubicBezTo>
                <a:cubicBezTo>
                  <a:pt x="28528" y="4166"/>
                  <a:pt x="28898" y="5201"/>
                  <a:pt x="29437" y="6142"/>
                </a:cubicBezTo>
                <a:cubicBezTo>
                  <a:pt x="29562" y="6322"/>
                  <a:pt x="29701" y="6505"/>
                  <a:pt x="29833" y="6683"/>
                </a:cubicBezTo>
                <a:cubicBezTo>
                  <a:pt x="30045" y="6965"/>
                  <a:pt x="30264" y="7258"/>
                  <a:pt x="30455" y="7562"/>
                </a:cubicBezTo>
                <a:cubicBezTo>
                  <a:pt x="30864" y="8199"/>
                  <a:pt x="31511" y="8652"/>
                  <a:pt x="32137" y="9091"/>
                </a:cubicBezTo>
                <a:cubicBezTo>
                  <a:pt x="32269" y="9183"/>
                  <a:pt x="32394" y="9271"/>
                  <a:pt x="32518" y="9360"/>
                </a:cubicBezTo>
                <a:cubicBezTo>
                  <a:pt x="32768" y="9544"/>
                  <a:pt x="33061" y="9682"/>
                  <a:pt x="33344" y="9816"/>
                </a:cubicBezTo>
                <a:cubicBezTo>
                  <a:pt x="33751" y="10008"/>
                  <a:pt x="34171" y="10205"/>
                  <a:pt x="34485" y="10544"/>
                </a:cubicBezTo>
                <a:cubicBezTo>
                  <a:pt x="34661" y="10732"/>
                  <a:pt x="34814" y="10940"/>
                  <a:pt x="34964" y="11140"/>
                </a:cubicBezTo>
                <a:cubicBezTo>
                  <a:pt x="35206" y="11468"/>
                  <a:pt x="35458" y="11804"/>
                  <a:pt x="35798" y="12055"/>
                </a:cubicBezTo>
                <a:cubicBezTo>
                  <a:pt x="36676" y="12732"/>
                  <a:pt x="37154" y="13381"/>
                  <a:pt x="37304" y="14100"/>
                </a:cubicBezTo>
                <a:cubicBezTo>
                  <a:pt x="37395" y="14716"/>
                  <a:pt x="37535" y="15333"/>
                  <a:pt x="37671" y="15929"/>
                </a:cubicBezTo>
                <a:cubicBezTo>
                  <a:pt x="37722" y="16151"/>
                  <a:pt x="37771" y="16367"/>
                  <a:pt x="37818" y="16582"/>
                </a:cubicBezTo>
                <a:cubicBezTo>
                  <a:pt x="37912" y="16981"/>
                  <a:pt x="37787" y="17361"/>
                  <a:pt x="37664" y="17728"/>
                </a:cubicBezTo>
                <a:cubicBezTo>
                  <a:pt x="37636" y="17811"/>
                  <a:pt x="37609" y="17892"/>
                  <a:pt x="37585" y="17971"/>
                </a:cubicBezTo>
                <a:cubicBezTo>
                  <a:pt x="37280" y="18679"/>
                  <a:pt x="36740" y="19243"/>
                  <a:pt x="36219" y="19787"/>
                </a:cubicBezTo>
                <a:lnTo>
                  <a:pt x="36108" y="19904"/>
                </a:lnTo>
                <a:cubicBezTo>
                  <a:pt x="35880" y="20186"/>
                  <a:pt x="35631" y="20465"/>
                  <a:pt x="35389" y="20736"/>
                </a:cubicBezTo>
                <a:cubicBezTo>
                  <a:pt x="35152" y="21001"/>
                  <a:pt x="34906" y="21275"/>
                  <a:pt x="34680" y="21556"/>
                </a:cubicBezTo>
                <a:cubicBezTo>
                  <a:pt x="34479" y="21803"/>
                  <a:pt x="34233" y="22011"/>
                  <a:pt x="33993" y="22212"/>
                </a:cubicBezTo>
                <a:cubicBezTo>
                  <a:pt x="33836" y="22345"/>
                  <a:pt x="33673" y="22482"/>
                  <a:pt x="33526" y="22628"/>
                </a:cubicBezTo>
                <a:cubicBezTo>
                  <a:pt x="33094" y="23055"/>
                  <a:pt x="32740" y="23553"/>
                  <a:pt x="32398" y="24036"/>
                </a:cubicBezTo>
                <a:cubicBezTo>
                  <a:pt x="31994" y="24606"/>
                  <a:pt x="31577" y="25193"/>
                  <a:pt x="31028" y="25671"/>
                </a:cubicBezTo>
                <a:cubicBezTo>
                  <a:pt x="30125" y="26460"/>
                  <a:pt x="29393" y="27319"/>
                  <a:pt x="28852" y="28226"/>
                </a:cubicBezTo>
                <a:cubicBezTo>
                  <a:pt x="28706" y="28452"/>
                  <a:pt x="28545" y="28672"/>
                  <a:pt x="28390" y="28884"/>
                </a:cubicBezTo>
                <a:cubicBezTo>
                  <a:pt x="28022" y="29389"/>
                  <a:pt x="27641" y="29910"/>
                  <a:pt x="27449" y="30508"/>
                </a:cubicBezTo>
                <a:cubicBezTo>
                  <a:pt x="27289" y="31056"/>
                  <a:pt x="27061" y="31596"/>
                  <a:pt x="26859" y="32060"/>
                </a:cubicBezTo>
                <a:cubicBezTo>
                  <a:pt x="26765" y="32250"/>
                  <a:pt x="26687" y="32421"/>
                  <a:pt x="26615" y="32581"/>
                </a:cubicBezTo>
                <a:cubicBezTo>
                  <a:pt x="26450" y="32967"/>
                  <a:pt x="26176" y="33287"/>
                  <a:pt x="25911" y="33596"/>
                </a:cubicBezTo>
                <a:cubicBezTo>
                  <a:pt x="25756" y="33777"/>
                  <a:pt x="25597" y="33962"/>
                  <a:pt x="25463" y="34157"/>
                </a:cubicBezTo>
                <a:cubicBezTo>
                  <a:pt x="25373" y="34273"/>
                  <a:pt x="25289" y="34394"/>
                  <a:pt x="25208" y="34512"/>
                </a:cubicBezTo>
                <a:cubicBezTo>
                  <a:pt x="24978" y="34844"/>
                  <a:pt x="24741" y="35186"/>
                  <a:pt x="24387" y="35429"/>
                </a:cubicBezTo>
                <a:cubicBezTo>
                  <a:pt x="24027" y="35684"/>
                  <a:pt x="23767" y="36038"/>
                  <a:pt x="23517" y="36379"/>
                </a:cubicBezTo>
                <a:cubicBezTo>
                  <a:pt x="23254" y="36738"/>
                  <a:pt x="22982" y="37107"/>
                  <a:pt x="22591" y="37375"/>
                </a:cubicBezTo>
                <a:cubicBezTo>
                  <a:pt x="21354" y="38477"/>
                  <a:pt x="19661" y="39830"/>
                  <a:pt x="17556" y="40514"/>
                </a:cubicBezTo>
                <a:cubicBezTo>
                  <a:pt x="17551" y="40515"/>
                  <a:pt x="17545" y="40516"/>
                  <a:pt x="17539" y="40517"/>
                </a:cubicBezTo>
                <a:cubicBezTo>
                  <a:pt x="16975" y="40565"/>
                  <a:pt x="16399" y="40579"/>
                  <a:pt x="15842" y="40593"/>
                </a:cubicBezTo>
                <a:cubicBezTo>
                  <a:pt x="15561" y="40599"/>
                  <a:pt x="15270" y="40607"/>
                  <a:pt x="14981" y="40618"/>
                </a:cubicBezTo>
                <a:cubicBezTo>
                  <a:pt x="14683" y="40624"/>
                  <a:pt x="14381" y="40643"/>
                  <a:pt x="14088" y="40661"/>
                </a:cubicBezTo>
                <a:cubicBezTo>
                  <a:pt x="13724" y="40683"/>
                  <a:pt x="13353" y="40705"/>
                  <a:pt x="12982" y="40705"/>
                </a:cubicBezTo>
                <a:cubicBezTo>
                  <a:pt x="12755" y="40705"/>
                  <a:pt x="12527" y="40697"/>
                  <a:pt x="12301" y="40675"/>
                </a:cubicBezTo>
                <a:cubicBezTo>
                  <a:pt x="12100" y="40632"/>
                  <a:pt x="11900" y="40596"/>
                  <a:pt x="11708" y="40561"/>
                </a:cubicBezTo>
                <a:cubicBezTo>
                  <a:pt x="10970" y="40429"/>
                  <a:pt x="10209" y="40291"/>
                  <a:pt x="9573" y="39864"/>
                </a:cubicBezTo>
                <a:cubicBezTo>
                  <a:pt x="8827" y="39424"/>
                  <a:pt x="8347" y="38727"/>
                  <a:pt x="7884" y="38054"/>
                </a:cubicBezTo>
                <a:cubicBezTo>
                  <a:pt x="7707" y="37799"/>
                  <a:pt x="7525" y="37534"/>
                  <a:pt x="7332" y="37290"/>
                </a:cubicBezTo>
                <a:cubicBezTo>
                  <a:pt x="7081" y="36959"/>
                  <a:pt x="6817" y="36594"/>
                  <a:pt x="6503" y="36140"/>
                </a:cubicBezTo>
                <a:cubicBezTo>
                  <a:pt x="6328" y="35866"/>
                  <a:pt x="6170" y="35584"/>
                  <a:pt x="6017" y="35310"/>
                </a:cubicBezTo>
                <a:cubicBezTo>
                  <a:pt x="5777" y="34885"/>
                  <a:pt x="5530" y="34444"/>
                  <a:pt x="5227" y="34046"/>
                </a:cubicBezTo>
                <a:cubicBezTo>
                  <a:pt x="5136" y="33880"/>
                  <a:pt x="5039" y="33716"/>
                  <a:pt x="4929" y="33541"/>
                </a:cubicBezTo>
                <a:cubicBezTo>
                  <a:pt x="4927" y="33537"/>
                  <a:pt x="4925" y="33533"/>
                  <a:pt x="4924" y="33528"/>
                </a:cubicBezTo>
                <a:cubicBezTo>
                  <a:pt x="4793" y="33165"/>
                  <a:pt x="4641" y="32802"/>
                  <a:pt x="4493" y="32451"/>
                </a:cubicBezTo>
                <a:cubicBezTo>
                  <a:pt x="4214" y="31788"/>
                  <a:pt x="3925" y="31103"/>
                  <a:pt x="3779" y="30384"/>
                </a:cubicBezTo>
                <a:cubicBezTo>
                  <a:pt x="3662" y="29917"/>
                  <a:pt x="3496" y="29448"/>
                  <a:pt x="3335" y="28995"/>
                </a:cubicBezTo>
                <a:cubicBezTo>
                  <a:pt x="3101" y="28337"/>
                  <a:pt x="2860" y="27658"/>
                  <a:pt x="2760" y="26953"/>
                </a:cubicBezTo>
                <a:cubicBezTo>
                  <a:pt x="2499" y="25927"/>
                  <a:pt x="2441" y="24854"/>
                  <a:pt x="2385" y="23815"/>
                </a:cubicBezTo>
                <a:lnTo>
                  <a:pt x="2385" y="23808"/>
                </a:lnTo>
                <a:cubicBezTo>
                  <a:pt x="2364" y="23448"/>
                  <a:pt x="2344" y="23075"/>
                  <a:pt x="2316" y="22710"/>
                </a:cubicBezTo>
                <a:cubicBezTo>
                  <a:pt x="2312" y="21555"/>
                  <a:pt x="2680" y="20442"/>
                  <a:pt x="3037" y="19366"/>
                </a:cubicBezTo>
                <a:cubicBezTo>
                  <a:pt x="3342" y="18449"/>
                  <a:pt x="3769" y="17593"/>
                  <a:pt x="4315" y="16591"/>
                </a:cubicBezTo>
                <a:cubicBezTo>
                  <a:pt x="4929" y="15580"/>
                  <a:pt x="5473" y="14515"/>
                  <a:pt x="5997" y="13485"/>
                </a:cubicBezTo>
                <a:cubicBezTo>
                  <a:pt x="6103" y="13279"/>
                  <a:pt x="6207" y="13073"/>
                  <a:pt x="6313" y="12868"/>
                </a:cubicBezTo>
                <a:cubicBezTo>
                  <a:pt x="6398" y="12720"/>
                  <a:pt x="6481" y="12574"/>
                  <a:pt x="6564" y="12428"/>
                </a:cubicBezTo>
                <a:cubicBezTo>
                  <a:pt x="7104" y="11478"/>
                  <a:pt x="7659" y="10502"/>
                  <a:pt x="8489" y="9734"/>
                </a:cubicBezTo>
                <a:cubicBezTo>
                  <a:pt x="8729" y="9480"/>
                  <a:pt x="8999" y="9239"/>
                  <a:pt x="9286" y="9016"/>
                </a:cubicBezTo>
                <a:cubicBezTo>
                  <a:pt x="9540" y="8820"/>
                  <a:pt x="9813" y="8636"/>
                  <a:pt x="10097" y="8468"/>
                </a:cubicBezTo>
                <a:cubicBezTo>
                  <a:pt x="10193" y="8417"/>
                  <a:pt x="10288" y="8367"/>
                  <a:pt x="10381" y="8317"/>
                </a:cubicBezTo>
                <a:cubicBezTo>
                  <a:pt x="10822" y="8083"/>
                  <a:pt x="11277" y="7842"/>
                  <a:pt x="11683" y="7549"/>
                </a:cubicBezTo>
                <a:cubicBezTo>
                  <a:pt x="11959" y="7374"/>
                  <a:pt x="12198" y="7152"/>
                  <a:pt x="12429" y="6938"/>
                </a:cubicBezTo>
                <a:cubicBezTo>
                  <a:pt x="12595" y="6784"/>
                  <a:pt x="12766" y="6625"/>
                  <a:pt x="12950" y="6483"/>
                </a:cubicBezTo>
                <a:cubicBezTo>
                  <a:pt x="13226" y="6240"/>
                  <a:pt x="13547" y="6043"/>
                  <a:pt x="13859" y="5852"/>
                </a:cubicBezTo>
                <a:cubicBezTo>
                  <a:pt x="14156" y="5668"/>
                  <a:pt x="14465" y="5478"/>
                  <a:pt x="14733" y="5247"/>
                </a:cubicBezTo>
                <a:cubicBezTo>
                  <a:pt x="14883" y="5128"/>
                  <a:pt x="15027" y="5006"/>
                  <a:pt x="15169" y="4887"/>
                </a:cubicBezTo>
                <a:cubicBezTo>
                  <a:pt x="15524" y="4590"/>
                  <a:pt x="15891" y="4281"/>
                  <a:pt x="16310" y="4044"/>
                </a:cubicBezTo>
                <a:cubicBezTo>
                  <a:pt x="16702" y="3819"/>
                  <a:pt x="17077" y="3554"/>
                  <a:pt x="17440" y="3298"/>
                </a:cubicBezTo>
                <a:cubicBezTo>
                  <a:pt x="17888" y="2982"/>
                  <a:pt x="18350" y="2656"/>
                  <a:pt x="18852" y="2399"/>
                </a:cubicBezTo>
                <a:cubicBezTo>
                  <a:pt x="19142" y="2236"/>
                  <a:pt x="19460" y="2123"/>
                  <a:pt x="19766" y="2013"/>
                </a:cubicBezTo>
                <a:cubicBezTo>
                  <a:pt x="20067" y="1904"/>
                  <a:pt x="20378" y="1791"/>
                  <a:pt x="20659" y="1634"/>
                </a:cubicBezTo>
                <a:cubicBezTo>
                  <a:pt x="20836" y="1564"/>
                  <a:pt x="21009" y="1509"/>
                  <a:pt x="21177" y="1456"/>
                </a:cubicBezTo>
                <a:cubicBezTo>
                  <a:pt x="21275" y="1424"/>
                  <a:pt x="21369" y="1395"/>
                  <a:pt x="21461" y="1363"/>
                </a:cubicBezTo>
                <a:cubicBezTo>
                  <a:pt x="21545" y="1330"/>
                  <a:pt x="21632" y="1294"/>
                  <a:pt x="21720" y="1257"/>
                </a:cubicBezTo>
                <a:cubicBezTo>
                  <a:pt x="22000" y="1142"/>
                  <a:pt x="22289" y="1023"/>
                  <a:pt x="22587" y="938"/>
                </a:cubicBezTo>
                <a:cubicBezTo>
                  <a:pt x="22972" y="851"/>
                  <a:pt x="23363" y="835"/>
                  <a:pt x="23747" y="835"/>
                </a:cubicBezTo>
                <a:cubicBezTo>
                  <a:pt x="23859" y="835"/>
                  <a:pt x="23971" y="837"/>
                  <a:pt x="24082" y="838"/>
                </a:cubicBezTo>
                <a:cubicBezTo>
                  <a:pt x="24193" y="839"/>
                  <a:pt x="24306" y="841"/>
                  <a:pt x="24419" y="841"/>
                </a:cubicBezTo>
                <a:cubicBezTo>
                  <a:pt x="24615" y="841"/>
                  <a:pt x="24813" y="836"/>
                  <a:pt x="25008" y="820"/>
                </a:cubicBezTo>
                <a:cubicBezTo>
                  <a:pt x="25075" y="812"/>
                  <a:pt x="25141" y="808"/>
                  <a:pt x="25207" y="808"/>
                </a:cubicBezTo>
                <a:close/>
                <a:moveTo>
                  <a:pt x="17880" y="2659"/>
                </a:moveTo>
                <a:cubicBezTo>
                  <a:pt x="17905" y="2659"/>
                  <a:pt x="17930" y="2672"/>
                  <a:pt x="17943" y="2693"/>
                </a:cubicBezTo>
                <a:cubicBezTo>
                  <a:pt x="17958" y="2720"/>
                  <a:pt x="17953" y="2754"/>
                  <a:pt x="17929" y="2775"/>
                </a:cubicBezTo>
                <a:cubicBezTo>
                  <a:pt x="17501" y="3161"/>
                  <a:pt x="17005" y="3472"/>
                  <a:pt x="16527" y="3774"/>
                </a:cubicBezTo>
                <a:cubicBezTo>
                  <a:pt x="16024" y="4091"/>
                  <a:pt x="15504" y="4418"/>
                  <a:pt x="15069" y="4827"/>
                </a:cubicBezTo>
                <a:cubicBezTo>
                  <a:pt x="14556" y="5263"/>
                  <a:pt x="14113" y="5580"/>
                  <a:pt x="13678" y="5825"/>
                </a:cubicBezTo>
                <a:cubicBezTo>
                  <a:pt x="13140" y="6119"/>
                  <a:pt x="12681" y="6531"/>
                  <a:pt x="12237" y="6929"/>
                </a:cubicBezTo>
                <a:cubicBezTo>
                  <a:pt x="12158" y="6998"/>
                  <a:pt x="12084" y="7066"/>
                  <a:pt x="12010" y="7132"/>
                </a:cubicBezTo>
                <a:cubicBezTo>
                  <a:pt x="11554" y="7519"/>
                  <a:pt x="11020" y="7807"/>
                  <a:pt x="10502" y="8085"/>
                </a:cubicBezTo>
                <a:cubicBezTo>
                  <a:pt x="9914" y="8401"/>
                  <a:pt x="9310" y="8726"/>
                  <a:pt x="8829" y="9194"/>
                </a:cubicBezTo>
                <a:cubicBezTo>
                  <a:pt x="8718" y="9307"/>
                  <a:pt x="8602" y="9419"/>
                  <a:pt x="8487" y="9533"/>
                </a:cubicBezTo>
                <a:lnTo>
                  <a:pt x="8479" y="9541"/>
                </a:lnTo>
                <a:cubicBezTo>
                  <a:pt x="8079" y="9931"/>
                  <a:pt x="7666" y="10336"/>
                  <a:pt x="7359" y="10805"/>
                </a:cubicBezTo>
                <a:cubicBezTo>
                  <a:pt x="6976" y="11371"/>
                  <a:pt x="6606" y="11990"/>
                  <a:pt x="6225" y="12697"/>
                </a:cubicBezTo>
                <a:cubicBezTo>
                  <a:pt x="5968" y="13142"/>
                  <a:pt x="5738" y="13607"/>
                  <a:pt x="5516" y="14057"/>
                </a:cubicBezTo>
                <a:cubicBezTo>
                  <a:pt x="5404" y="14285"/>
                  <a:pt x="5291" y="14514"/>
                  <a:pt x="5176" y="14739"/>
                </a:cubicBezTo>
                <a:cubicBezTo>
                  <a:pt x="5007" y="15050"/>
                  <a:pt x="4829" y="15362"/>
                  <a:pt x="4657" y="15664"/>
                </a:cubicBezTo>
                <a:lnTo>
                  <a:pt x="4651" y="15675"/>
                </a:lnTo>
                <a:cubicBezTo>
                  <a:pt x="4491" y="15955"/>
                  <a:pt x="4326" y="16244"/>
                  <a:pt x="4169" y="16532"/>
                </a:cubicBezTo>
                <a:cubicBezTo>
                  <a:pt x="2957" y="18662"/>
                  <a:pt x="2275" y="20779"/>
                  <a:pt x="2140" y="22822"/>
                </a:cubicBezTo>
                <a:cubicBezTo>
                  <a:pt x="2115" y="23394"/>
                  <a:pt x="2180" y="23973"/>
                  <a:pt x="2244" y="24533"/>
                </a:cubicBezTo>
                <a:cubicBezTo>
                  <a:pt x="2297" y="25001"/>
                  <a:pt x="2352" y="25484"/>
                  <a:pt x="2355" y="25966"/>
                </a:cubicBezTo>
                <a:cubicBezTo>
                  <a:pt x="2381" y="26211"/>
                  <a:pt x="2452" y="26464"/>
                  <a:pt x="2520" y="26709"/>
                </a:cubicBezTo>
                <a:cubicBezTo>
                  <a:pt x="2600" y="26994"/>
                  <a:pt x="2683" y="27289"/>
                  <a:pt x="2700" y="27595"/>
                </a:cubicBezTo>
                <a:cubicBezTo>
                  <a:pt x="2827" y="28040"/>
                  <a:pt x="2988" y="28489"/>
                  <a:pt x="3143" y="28922"/>
                </a:cubicBezTo>
                <a:cubicBezTo>
                  <a:pt x="3377" y="29579"/>
                  <a:pt x="3620" y="30258"/>
                  <a:pt x="3758" y="30955"/>
                </a:cubicBezTo>
                <a:cubicBezTo>
                  <a:pt x="3863" y="31342"/>
                  <a:pt x="4030" y="31724"/>
                  <a:pt x="4190" y="32093"/>
                </a:cubicBezTo>
                <a:cubicBezTo>
                  <a:pt x="4315" y="32380"/>
                  <a:pt x="4444" y="32676"/>
                  <a:pt x="4546" y="32979"/>
                </a:cubicBezTo>
                <a:cubicBezTo>
                  <a:pt x="4755" y="33610"/>
                  <a:pt x="5129" y="34163"/>
                  <a:pt x="5431" y="34573"/>
                </a:cubicBezTo>
                <a:cubicBezTo>
                  <a:pt x="5610" y="34864"/>
                  <a:pt x="5780" y="35163"/>
                  <a:pt x="5940" y="35465"/>
                </a:cubicBezTo>
                <a:cubicBezTo>
                  <a:pt x="5971" y="35523"/>
                  <a:pt x="6034" y="35637"/>
                  <a:pt x="6070" y="35703"/>
                </a:cubicBezTo>
                <a:lnTo>
                  <a:pt x="6076" y="35714"/>
                </a:lnTo>
                <a:cubicBezTo>
                  <a:pt x="6455" y="36328"/>
                  <a:pt x="6892" y="36924"/>
                  <a:pt x="7314" y="37500"/>
                </a:cubicBezTo>
                <a:cubicBezTo>
                  <a:pt x="7601" y="37891"/>
                  <a:pt x="7897" y="38295"/>
                  <a:pt x="8174" y="38703"/>
                </a:cubicBezTo>
                <a:cubicBezTo>
                  <a:pt x="8819" y="39633"/>
                  <a:pt x="9719" y="40271"/>
                  <a:pt x="10711" y="40502"/>
                </a:cubicBezTo>
                <a:cubicBezTo>
                  <a:pt x="11578" y="40694"/>
                  <a:pt x="12469" y="40892"/>
                  <a:pt x="13367" y="40892"/>
                </a:cubicBezTo>
                <a:cubicBezTo>
                  <a:pt x="13550" y="40892"/>
                  <a:pt x="13733" y="40884"/>
                  <a:pt x="13917" y="40866"/>
                </a:cubicBezTo>
                <a:cubicBezTo>
                  <a:pt x="14317" y="40821"/>
                  <a:pt x="14725" y="40816"/>
                  <a:pt x="15122" y="40812"/>
                </a:cubicBezTo>
                <a:cubicBezTo>
                  <a:pt x="15607" y="40807"/>
                  <a:pt x="16109" y="40802"/>
                  <a:pt x="16593" y="40721"/>
                </a:cubicBezTo>
                <a:cubicBezTo>
                  <a:pt x="16597" y="40720"/>
                  <a:pt x="16602" y="40719"/>
                  <a:pt x="16606" y="40719"/>
                </a:cubicBezTo>
                <a:cubicBezTo>
                  <a:pt x="16638" y="40719"/>
                  <a:pt x="16667" y="40740"/>
                  <a:pt x="16675" y="40770"/>
                </a:cubicBezTo>
                <a:cubicBezTo>
                  <a:pt x="16684" y="40805"/>
                  <a:pt x="16662" y="40840"/>
                  <a:pt x="16627" y="40851"/>
                </a:cubicBezTo>
                <a:cubicBezTo>
                  <a:pt x="16486" y="40892"/>
                  <a:pt x="16345" y="40943"/>
                  <a:pt x="16207" y="40991"/>
                </a:cubicBezTo>
                <a:cubicBezTo>
                  <a:pt x="15846" y="41120"/>
                  <a:pt x="15477" y="41250"/>
                  <a:pt x="15078" y="41250"/>
                </a:cubicBezTo>
                <a:cubicBezTo>
                  <a:pt x="15052" y="41250"/>
                  <a:pt x="15025" y="41250"/>
                  <a:pt x="14998" y="41248"/>
                </a:cubicBezTo>
                <a:cubicBezTo>
                  <a:pt x="14344" y="41257"/>
                  <a:pt x="13673" y="41289"/>
                  <a:pt x="13025" y="41319"/>
                </a:cubicBezTo>
                <a:cubicBezTo>
                  <a:pt x="12270" y="41355"/>
                  <a:pt x="11494" y="41391"/>
                  <a:pt x="10722" y="41391"/>
                </a:cubicBezTo>
                <a:cubicBezTo>
                  <a:pt x="10590" y="41391"/>
                  <a:pt x="10459" y="41390"/>
                  <a:pt x="10328" y="41388"/>
                </a:cubicBezTo>
                <a:cubicBezTo>
                  <a:pt x="10138" y="41353"/>
                  <a:pt x="9954" y="41323"/>
                  <a:pt x="9777" y="41292"/>
                </a:cubicBezTo>
                <a:cubicBezTo>
                  <a:pt x="8981" y="41157"/>
                  <a:pt x="8156" y="41018"/>
                  <a:pt x="7469" y="40568"/>
                </a:cubicBezTo>
                <a:cubicBezTo>
                  <a:pt x="6725" y="40134"/>
                  <a:pt x="6247" y="39444"/>
                  <a:pt x="5786" y="38776"/>
                </a:cubicBezTo>
                <a:lnTo>
                  <a:pt x="5786" y="38777"/>
                </a:lnTo>
                <a:cubicBezTo>
                  <a:pt x="5635" y="38560"/>
                  <a:pt x="5482" y="38336"/>
                  <a:pt x="5319" y="38124"/>
                </a:cubicBezTo>
                <a:cubicBezTo>
                  <a:pt x="5002" y="37707"/>
                  <a:pt x="4690" y="37274"/>
                  <a:pt x="4390" y="36839"/>
                </a:cubicBezTo>
                <a:cubicBezTo>
                  <a:pt x="4142" y="36448"/>
                  <a:pt x="3893" y="36010"/>
                  <a:pt x="3602" y="35458"/>
                </a:cubicBezTo>
                <a:lnTo>
                  <a:pt x="3413" y="35184"/>
                </a:lnTo>
                <a:cubicBezTo>
                  <a:pt x="3312" y="35036"/>
                  <a:pt x="3211" y="34889"/>
                  <a:pt x="3111" y="34740"/>
                </a:cubicBezTo>
                <a:cubicBezTo>
                  <a:pt x="3004" y="34548"/>
                  <a:pt x="2908" y="34385"/>
                  <a:pt x="2816" y="34240"/>
                </a:cubicBezTo>
                <a:cubicBezTo>
                  <a:pt x="2700" y="33972"/>
                  <a:pt x="2600" y="33708"/>
                  <a:pt x="2503" y="33453"/>
                </a:cubicBezTo>
                <a:cubicBezTo>
                  <a:pt x="2370" y="33106"/>
                  <a:pt x="2233" y="32748"/>
                  <a:pt x="2072" y="32405"/>
                </a:cubicBezTo>
                <a:cubicBezTo>
                  <a:pt x="1895" y="32018"/>
                  <a:pt x="1794" y="31606"/>
                  <a:pt x="1695" y="31207"/>
                </a:cubicBezTo>
                <a:cubicBezTo>
                  <a:pt x="1613" y="30872"/>
                  <a:pt x="1528" y="30525"/>
                  <a:pt x="1398" y="30199"/>
                </a:cubicBezTo>
                <a:cubicBezTo>
                  <a:pt x="746" y="28494"/>
                  <a:pt x="385" y="26838"/>
                  <a:pt x="325" y="25278"/>
                </a:cubicBezTo>
                <a:cubicBezTo>
                  <a:pt x="313" y="25068"/>
                  <a:pt x="296" y="24853"/>
                  <a:pt x="279" y="24644"/>
                </a:cubicBezTo>
                <a:cubicBezTo>
                  <a:pt x="212" y="23803"/>
                  <a:pt x="142" y="22938"/>
                  <a:pt x="341" y="22096"/>
                </a:cubicBezTo>
                <a:cubicBezTo>
                  <a:pt x="701" y="20439"/>
                  <a:pt x="1328" y="18822"/>
                  <a:pt x="2203" y="17291"/>
                </a:cubicBezTo>
                <a:cubicBezTo>
                  <a:pt x="2808" y="16293"/>
                  <a:pt x="3346" y="15241"/>
                  <a:pt x="3865" y="14222"/>
                </a:cubicBezTo>
                <a:cubicBezTo>
                  <a:pt x="3978" y="14002"/>
                  <a:pt x="4089" y="13783"/>
                  <a:pt x="4201" y="13565"/>
                </a:cubicBezTo>
                <a:cubicBezTo>
                  <a:pt x="4287" y="13416"/>
                  <a:pt x="4371" y="13269"/>
                  <a:pt x="4455" y="13120"/>
                </a:cubicBezTo>
                <a:cubicBezTo>
                  <a:pt x="4991" y="12177"/>
                  <a:pt x="5544" y="11203"/>
                  <a:pt x="6373" y="10436"/>
                </a:cubicBezTo>
                <a:cubicBezTo>
                  <a:pt x="6614" y="10182"/>
                  <a:pt x="6882" y="9940"/>
                  <a:pt x="7169" y="9718"/>
                </a:cubicBezTo>
                <a:cubicBezTo>
                  <a:pt x="7423" y="9521"/>
                  <a:pt x="7697" y="9337"/>
                  <a:pt x="7983" y="9169"/>
                </a:cubicBezTo>
                <a:cubicBezTo>
                  <a:pt x="8085" y="9114"/>
                  <a:pt x="8183" y="9061"/>
                  <a:pt x="8283" y="9008"/>
                </a:cubicBezTo>
                <a:cubicBezTo>
                  <a:pt x="8718" y="8777"/>
                  <a:pt x="9165" y="8540"/>
                  <a:pt x="9563" y="8253"/>
                </a:cubicBezTo>
                <a:cubicBezTo>
                  <a:pt x="9843" y="8075"/>
                  <a:pt x="10086" y="7851"/>
                  <a:pt x="10320" y="7633"/>
                </a:cubicBezTo>
                <a:cubicBezTo>
                  <a:pt x="10486" y="7479"/>
                  <a:pt x="10658" y="7321"/>
                  <a:pt x="10844" y="7178"/>
                </a:cubicBezTo>
                <a:cubicBezTo>
                  <a:pt x="11119" y="6937"/>
                  <a:pt x="11438" y="6740"/>
                  <a:pt x="11745" y="6550"/>
                </a:cubicBezTo>
                <a:cubicBezTo>
                  <a:pt x="12045" y="6365"/>
                  <a:pt x="12355" y="6175"/>
                  <a:pt x="12621" y="5943"/>
                </a:cubicBezTo>
                <a:cubicBezTo>
                  <a:pt x="12772" y="5824"/>
                  <a:pt x="12918" y="5701"/>
                  <a:pt x="13059" y="5583"/>
                </a:cubicBezTo>
                <a:cubicBezTo>
                  <a:pt x="13414" y="5286"/>
                  <a:pt x="13781" y="4979"/>
                  <a:pt x="14199" y="4741"/>
                </a:cubicBezTo>
                <a:cubicBezTo>
                  <a:pt x="14588" y="4517"/>
                  <a:pt x="14967" y="4251"/>
                  <a:pt x="15332" y="3994"/>
                </a:cubicBezTo>
                <a:cubicBezTo>
                  <a:pt x="16101" y="3454"/>
                  <a:pt x="16897" y="2895"/>
                  <a:pt x="17862" y="2662"/>
                </a:cubicBezTo>
                <a:cubicBezTo>
                  <a:pt x="17868" y="2660"/>
                  <a:pt x="17874" y="2659"/>
                  <a:pt x="17880" y="2659"/>
                </a:cubicBezTo>
                <a:close/>
                <a:moveTo>
                  <a:pt x="27357" y="1"/>
                </a:moveTo>
                <a:cubicBezTo>
                  <a:pt x="27324" y="1"/>
                  <a:pt x="27290" y="2"/>
                  <a:pt x="27257" y="5"/>
                </a:cubicBezTo>
                <a:cubicBezTo>
                  <a:pt x="26945" y="25"/>
                  <a:pt x="26624" y="26"/>
                  <a:pt x="26313" y="26"/>
                </a:cubicBezTo>
                <a:cubicBezTo>
                  <a:pt x="25445" y="26"/>
                  <a:pt x="24546" y="26"/>
                  <a:pt x="23775" y="464"/>
                </a:cubicBezTo>
                <a:cubicBezTo>
                  <a:pt x="23419" y="644"/>
                  <a:pt x="23032" y="709"/>
                  <a:pt x="22658" y="772"/>
                </a:cubicBezTo>
                <a:cubicBezTo>
                  <a:pt x="22293" y="832"/>
                  <a:pt x="21915" y="895"/>
                  <a:pt x="21582" y="1065"/>
                </a:cubicBezTo>
                <a:cubicBezTo>
                  <a:pt x="21458" y="1113"/>
                  <a:pt x="21344" y="1171"/>
                  <a:pt x="21232" y="1228"/>
                </a:cubicBezTo>
                <a:cubicBezTo>
                  <a:pt x="21006" y="1342"/>
                  <a:pt x="20773" y="1460"/>
                  <a:pt x="20506" y="1484"/>
                </a:cubicBezTo>
                <a:cubicBezTo>
                  <a:pt x="19913" y="1524"/>
                  <a:pt x="19374" y="1796"/>
                  <a:pt x="18853" y="2057"/>
                </a:cubicBezTo>
                <a:cubicBezTo>
                  <a:pt x="18761" y="2103"/>
                  <a:pt x="18669" y="2150"/>
                  <a:pt x="18578" y="2194"/>
                </a:cubicBezTo>
                <a:cubicBezTo>
                  <a:pt x="18267" y="2363"/>
                  <a:pt x="17929" y="2488"/>
                  <a:pt x="17601" y="2609"/>
                </a:cubicBezTo>
                <a:cubicBezTo>
                  <a:pt x="17274" y="2730"/>
                  <a:pt x="16938" y="2855"/>
                  <a:pt x="16630" y="3022"/>
                </a:cubicBezTo>
                <a:cubicBezTo>
                  <a:pt x="16132" y="3303"/>
                  <a:pt x="15689" y="3589"/>
                  <a:pt x="15272" y="3897"/>
                </a:cubicBezTo>
                <a:cubicBezTo>
                  <a:pt x="14970" y="4129"/>
                  <a:pt x="14639" y="4336"/>
                  <a:pt x="14319" y="4537"/>
                </a:cubicBezTo>
                <a:cubicBezTo>
                  <a:pt x="13845" y="4833"/>
                  <a:pt x="13357" y="5139"/>
                  <a:pt x="12955" y="5528"/>
                </a:cubicBezTo>
                <a:cubicBezTo>
                  <a:pt x="12555" y="5894"/>
                  <a:pt x="12093" y="6189"/>
                  <a:pt x="11646" y="6474"/>
                </a:cubicBezTo>
                <a:cubicBezTo>
                  <a:pt x="11134" y="6801"/>
                  <a:pt x="10607" y="7138"/>
                  <a:pt x="10181" y="7577"/>
                </a:cubicBezTo>
                <a:cubicBezTo>
                  <a:pt x="10056" y="7702"/>
                  <a:pt x="9922" y="7820"/>
                  <a:pt x="9768" y="7939"/>
                </a:cubicBezTo>
                <a:cubicBezTo>
                  <a:pt x="9344" y="8266"/>
                  <a:pt x="8866" y="8524"/>
                  <a:pt x="8405" y="8775"/>
                </a:cubicBezTo>
                <a:cubicBezTo>
                  <a:pt x="7814" y="9094"/>
                  <a:pt x="7204" y="9424"/>
                  <a:pt x="6719" y="9891"/>
                </a:cubicBezTo>
                <a:cubicBezTo>
                  <a:pt x="6617" y="9993"/>
                  <a:pt x="6514" y="10094"/>
                  <a:pt x="6409" y="10196"/>
                </a:cubicBezTo>
                <a:cubicBezTo>
                  <a:pt x="5970" y="10626"/>
                  <a:pt x="5515" y="11072"/>
                  <a:pt x="5185" y="11590"/>
                </a:cubicBezTo>
                <a:cubicBezTo>
                  <a:pt x="4362" y="12839"/>
                  <a:pt x="3679" y="14177"/>
                  <a:pt x="3065" y="15436"/>
                </a:cubicBezTo>
                <a:cubicBezTo>
                  <a:pt x="2901" y="15735"/>
                  <a:pt x="2734" y="16031"/>
                  <a:pt x="2571" y="16316"/>
                </a:cubicBezTo>
                <a:lnTo>
                  <a:pt x="2564" y="16326"/>
                </a:lnTo>
                <a:cubicBezTo>
                  <a:pt x="2396" y="16623"/>
                  <a:pt x="2222" y="16929"/>
                  <a:pt x="2057" y="17233"/>
                </a:cubicBezTo>
                <a:cubicBezTo>
                  <a:pt x="846" y="19359"/>
                  <a:pt x="163" y="21473"/>
                  <a:pt x="28" y="23512"/>
                </a:cubicBezTo>
                <a:cubicBezTo>
                  <a:pt x="1" y="24089"/>
                  <a:pt x="68" y="24672"/>
                  <a:pt x="132" y="25237"/>
                </a:cubicBezTo>
                <a:cubicBezTo>
                  <a:pt x="186" y="25705"/>
                  <a:pt x="241" y="26188"/>
                  <a:pt x="243" y="26670"/>
                </a:cubicBezTo>
                <a:cubicBezTo>
                  <a:pt x="269" y="26916"/>
                  <a:pt x="340" y="27167"/>
                  <a:pt x="408" y="27410"/>
                </a:cubicBezTo>
                <a:cubicBezTo>
                  <a:pt x="488" y="27694"/>
                  <a:pt x="570" y="27988"/>
                  <a:pt x="587" y="28292"/>
                </a:cubicBezTo>
                <a:cubicBezTo>
                  <a:pt x="714" y="28739"/>
                  <a:pt x="875" y="29192"/>
                  <a:pt x="1033" y="29630"/>
                </a:cubicBezTo>
                <a:cubicBezTo>
                  <a:pt x="1266" y="30285"/>
                  <a:pt x="1508" y="30962"/>
                  <a:pt x="1647" y="31656"/>
                </a:cubicBezTo>
                <a:cubicBezTo>
                  <a:pt x="1752" y="32036"/>
                  <a:pt x="1903" y="32400"/>
                  <a:pt x="2095" y="32830"/>
                </a:cubicBezTo>
                <a:cubicBezTo>
                  <a:pt x="2202" y="33059"/>
                  <a:pt x="2291" y="33298"/>
                  <a:pt x="2378" y="33531"/>
                </a:cubicBezTo>
                <a:cubicBezTo>
                  <a:pt x="2532" y="33939"/>
                  <a:pt x="2689" y="34360"/>
                  <a:pt x="2945" y="34729"/>
                </a:cubicBezTo>
                <a:cubicBezTo>
                  <a:pt x="3234" y="35145"/>
                  <a:pt x="3564" y="35643"/>
                  <a:pt x="3828" y="36165"/>
                </a:cubicBezTo>
                <a:lnTo>
                  <a:pt x="3838" y="36184"/>
                </a:lnTo>
                <a:cubicBezTo>
                  <a:pt x="3874" y="36250"/>
                  <a:pt x="3933" y="36358"/>
                  <a:pt x="3965" y="36417"/>
                </a:cubicBezTo>
                <a:cubicBezTo>
                  <a:pt x="4318" y="36995"/>
                  <a:pt x="4730" y="37555"/>
                  <a:pt x="5129" y="38098"/>
                </a:cubicBezTo>
                <a:lnTo>
                  <a:pt x="5140" y="38114"/>
                </a:lnTo>
                <a:cubicBezTo>
                  <a:pt x="5320" y="38346"/>
                  <a:pt x="5491" y="38593"/>
                  <a:pt x="5657" y="38831"/>
                </a:cubicBezTo>
                <a:cubicBezTo>
                  <a:pt x="6144" y="39534"/>
                  <a:pt x="6648" y="40260"/>
                  <a:pt x="7424" y="40708"/>
                </a:cubicBezTo>
                <a:lnTo>
                  <a:pt x="7425" y="40709"/>
                </a:lnTo>
                <a:cubicBezTo>
                  <a:pt x="8064" y="41129"/>
                  <a:pt x="8840" y="41270"/>
                  <a:pt x="9591" y="41406"/>
                </a:cubicBezTo>
                <a:cubicBezTo>
                  <a:pt x="9758" y="41435"/>
                  <a:pt x="9924" y="41465"/>
                  <a:pt x="10087" y="41498"/>
                </a:cubicBezTo>
                <a:cubicBezTo>
                  <a:pt x="10429" y="41563"/>
                  <a:pt x="10777" y="41585"/>
                  <a:pt x="11126" y="41585"/>
                </a:cubicBezTo>
                <a:cubicBezTo>
                  <a:pt x="11465" y="41585"/>
                  <a:pt x="11804" y="41564"/>
                  <a:pt x="12137" y="41544"/>
                </a:cubicBezTo>
                <a:cubicBezTo>
                  <a:pt x="12471" y="41524"/>
                  <a:pt x="12815" y="41502"/>
                  <a:pt x="13156" y="41502"/>
                </a:cubicBezTo>
                <a:cubicBezTo>
                  <a:pt x="13194" y="41502"/>
                  <a:pt x="13233" y="41503"/>
                  <a:pt x="13271" y="41503"/>
                </a:cubicBezTo>
                <a:lnTo>
                  <a:pt x="13348" y="41502"/>
                </a:lnTo>
                <a:cubicBezTo>
                  <a:pt x="14354" y="41489"/>
                  <a:pt x="15395" y="41475"/>
                  <a:pt x="16336" y="41120"/>
                </a:cubicBezTo>
                <a:cubicBezTo>
                  <a:pt x="16848" y="40936"/>
                  <a:pt x="17374" y="40767"/>
                  <a:pt x="17883" y="40602"/>
                </a:cubicBezTo>
                <a:cubicBezTo>
                  <a:pt x="18826" y="40295"/>
                  <a:pt x="19800" y="39980"/>
                  <a:pt x="20715" y="39572"/>
                </a:cubicBezTo>
                <a:cubicBezTo>
                  <a:pt x="21933" y="39083"/>
                  <a:pt x="23006" y="38292"/>
                  <a:pt x="23984" y="37508"/>
                </a:cubicBezTo>
                <a:cubicBezTo>
                  <a:pt x="24152" y="37354"/>
                  <a:pt x="24336" y="37204"/>
                  <a:pt x="24514" y="37058"/>
                </a:cubicBezTo>
                <a:cubicBezTo>
                  <a:pt x="24880" y="36757"/>
                  <a:pt x="25259" y="36447"/>
                  <a:pt x="25548" y="36070"/>
                </a:cubicBezTo>
                <a:lnTo>
                  <a:pt x="25644" y="35940"/>
                </a:lnTo>
                <a:cubicBezTo>
                  <a:pt x="25953" y="35523"/>
                  <a:pt x="26271" y="35097"/>
                  <a:pt x="26702" y="34777"/>
                </a:cubicBezTo>
                <a:cubicBezTo>
                  <a:pt x="27035" y="34521"/>
                  <a:pt x="27272" y="34176"/>
                  <a:pt x="27502" y="33844"/>
                </a:cubicBezTo>
                <a:cubicBezTo>
                  <a:pt x="27631" y="33656"/>
                  <a:pt x="27764" y="33464"/>
                  <a:pt x="27914" y="33286"/>
                </a:cubicBezTo>
                <a:cubicBezTo>
                  <a:pt x="28015" y="33148"/>
                  <a:pt x="28132" y="33012"/>
                  <a:pt x="28244" y="32880"/>
                </a:cubicBezTo>
                <a:cubicBezTo>
                  <a:pt x="28462" y="32629"/>
                  <a:pt x="28687" y="32367"/>
                  <a:pt x="28816" y="32061"/>
                </a:cubicBezTo>
                <a:cubicBezTo>
                  <a:pt x="28936" y="31814"/>
                  <a:pt x="29063" y="31550"/>
                  <a:pt x="29182" y="31283"/>
                </a:cubicBezTo>
                <a:cubicBezTo>
                  <a:pt x="29394" y="30832"/>
                  <a:pt x="29557" y="30371"/>
                  <a:pt x="29738" y="29816"/>
                </a:cubicBezTo>
                <a:cubicBezTo>
                  <a:pt x="29941" y="29234"/>
                  <a:pt x="30309" y="28734"/>
                  <a:pt x="30665" y="28250"/>
                </a:cubicBezTo>
                <a:cubicBezTo>
                  <a:pt x="30839" y="28011"/>
                  <a:pt x="31020" y="27766"/>
                  <a:pt x="31177" y="27515"/>
                </a:cubicBezTo>
                <a:cubicBezTo>
                  <a:pt x="31823" y="26490"/>
                  <a:pt x="32594" y="25615"/>
                  <a:pt x="33470" y="24913"/>
                </a:cubicBezTo>
                <a:cubicBezTo>
                  <a:pt x="33886" y="24486"/>
                  <a:pt x="34242" y="23987"/>
                  <a:pt x="34585" y="23504"/>
                </a:cubicBezTo>
                <a:cubicBezTo>
                  <a:pt x="34959" y="22980"/>
                  <a:pt x="35345" y="22437"/>
                  <a:pt x="35823" y="21971"/>
                </a:cubicBezTo>
                <a:cubicBezTo>
                  <a:pt x="36541" y="21388"/>
                  <a:pt x="37140" y="20684"/>
                  <a:pt x="37718" y="20005"/>
                </a:cubicBezTo>
                <a:cubicBezTo>
                  <a:pt x="38090" y="19567"/>
                  <a:pt x="38473" y="19116"/>
                  <a:pt x="38885" y="18700"/>
                </a:cubicBezTo>
                <a:cubicBezTo>
                  <a:pt x="39523" y="18059"/>
                  <a:pt x="39946" y="17244"/>
                  <a:pt x="40079" y="16406"/>
                </a:cubicBezTo>
                <a:cubicBezTo>
                  <a:pt x="40112" y="15956"/>
                  <a:pt x="39998" y="15504"/>
                  <a:pt x="39885" y="15069"/>
                </a:cubicBezTo>
                <a:cubicBezTo>
                  <a:pt x="39819" y="14808"/>
                  <a:pt x="39751" y="14541"/>
                  <a:pt x="39714" y="14273"/>
                </a:cubicBezTo>
                <a:cubicBezTo>
                  <a:pt x="39681" y="14127"/>
                  <a:pt x="39653" y="13974"/>
                  <a:pt x="39625" y="13826"/>
                </a:cubicBezTo>
                <a:cubicBezTo>
                  <a:pt x="39565" y="13501"/>
                  <a:pt x="39503" y="13165"/>
                  <a:pt x="39391" y="12846"/>
                </a:cubicBezTo>
                <a:cubicBezTo>
                  <a:pt x="39130" y="12232"/>
                  <a:pt x="38610" y="11777"/>
                  <a:pt x="38107" y="11338"/>
                </a:cubicBezTo>
                <a:cubicBezTo>
                  <a:pt x="37938" y="11190"/>
                  <a:pt x="37764" y="11037"/>
                  <a:pt x="37600" y="10880"/>
                </a:cubicBezTo>
                <a:cubicBezTo>
                  <a:pt x="37526" y="10784"/>
                  <a:pt x="37459" y="10694"/>
                  <a:pt x="37393" y="10604"/>
                </a:cubicBezTo>
                <a:cubicBezTo>
                  <a:pt x="36955" y="10014"/>
                  <a:pt x="36502" y="9406"/>
                  <a:pt x="35788" y="9109"/>
                </a:cubicBezTo>
                <a:cubicBezTo>
                  <a:pt x="35135" y="8849"/>
                  <a:pt x="34568" y="8438"/>
                  <a:pt x="34019" y="8041"/>
                </a:cubicBezTo>
                <a:cubicBezTo>
                  <a:pt x="33886" y="7945"/>
                  <a:pt x="33754" y="7849"/>
                  <a:pt x="33621" y="7756"/>
                </a:cubicBezTo>
                <a:cubicBezTo>
                  <a:pt x="33094" y="7383"/>
                  <a:pt x="32741" y="6865"/>
                  <a:pt x="32401" y="6362"/>
                </a:cubicBezTo>
                <a:cubicBezTo>
                  <a:pt x="32209" y="6079"/>
                  <a:pt x="32010" y="5787"/>
                  <a:pt x="31784" y="5526"/>
                </a:cubicBezTo>
                <a:cubicBezTo>
                  <a:pt x="31228" y="4648"/>
                  <a:pt x="30874" y="3678"/>
                  <a:pt x="30532" y="2738"/>
                </a:cubicBezTo>
                <a:cubicBezTo>
                  <a:pt x="30418" y="2429"/>
                  <a:pt x="30301" y="2109"/>
                  <a:pt x="30179" y="1797"/>
                </a:cubicBezTo>
                <a:cubicBezTo>
                  <a:pt x="30100" y="1700"/>
                  <a:pt x="30023" y="1599"/>
                  <a:pt x="29948" y="1502"/>
                </a:cubicBezTo>
                <a:cubicBezTo>
                  <a:pt x="29557" y="996"/>
                  <a:pt x="29156" y="478"/>
                  <a:pt x="28506" y="307"/>
                </a:cubicBezTo>
                <a:cubicBezTo>
                  <a:pt x="28371" y="247"/>
                  <a:pt x="28245" y="190"/>
                  <a:pt x="28120" y="132"/>
                </a:cubicBezTo>
                <a:lnTo>
                  <a:pt x="28100" y="123"/>
                </a:lnTo>
                <a:cubicBezTo>
                  <a:pt x="28057" y="115"/>
                  <a:pt x="28007" y="104"/>
                  <a:pt x="27957" y="91"/>
                </a:cubicBezTo>
                <a:cubicBezTo>
                  <a:pt x="27761" y="47"/>
                  <a:pt x="27559" y="1"/>
                  <a:pt x="27357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187500" y="4604000"/>
            <a:ext cx="3169950" cy="6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24005" y="-127826"/>
            <a:ext cx="1191074" cy="11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807350" y="785400"/>
            <a:ext cx="518650" cy="212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r="40401"/>
          <a:stretch/>
        </p:blipFill>
        <p:spPr>
          <a:xfrm>
            <a:off x="-125" y="-25"/>
            <a:ext cx="5449676" cy="514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72400" y="1668076"/>
            <a:ext cx="30201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subTitle" idx="1"/>
          </p:nvPr>
        </p:nvSpPr>
        <p:spPr>
          <a:xfrm>
            <a:off x="872400" y="2978703"/>
            <a:ext cx="35604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8" name="Google Shape;198;p23"/>
          <p:cNvCxnSpPr/>
          <p:nvPr/>
        </p:nvCxnSpPr>
        <p:spPr>
          <a:xfrm>
            <a:off x="1029750" y="4679600"/>
            <a:ext cx="2705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23"/>
          <p:cNvSpPr/>
          <p:nvPr/>
        </p:nvSpPr>
        <p:spPr>
          <a:xfrm rot="-5400000">
            <a:off x="7551977" y="192900"/>
            <a:ext cx="156000" cy="1504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7523425" y="363025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2535500" y="-77092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9604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l="38111"/>
          <a:stretch/>
        </p:blipFill>
        <p:spPr>
          <a:xfrm>
            <a:off x="3484950" y="-25"/>
            <a:ext cx="5658924" cy="514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888975" y="230238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1"/>
          </p:nvPr>
        </p:nvSpPr>
        <p:spPr>
          <a:xfrm>
            <a:off x="4501800" y="2998925"/>
            <a:ext cx="36819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564002" y="453150"/>
            <a:ext cx="156000" cy="1504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" name="Google Shape;208;p24"/>
          <p:cNvCxnSpPr/>
          <p:nvPr/>
        </p:nvCxnSpPr>
        <p:spPr>
          <a:xfrm>
            <a:off x="7227500" y="1730950"/>
            <a:ext cx="836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4"/>
          <p:cNvSpPr/>
          <p:nvPr/>
        </p:nvSpPr>
        <p:spPr>
          <a:xfrm>
            <a:off x="242050" y="2875075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4136675" y="-73200"/>
            <a:ext cx="2101700" cy="2098700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chemeClr val="dk2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5653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r="35001"/>
          <a:stretch/>
        </p:blipFill>
        <p:spPr>
          <a:xfrm>
            <a:off x="-125" y="-25"/>
            <a:ext cx="5943274" cy="514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872400" y="2304809"/>
            <a:ext cx="437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subTitle" idx="1"/>
          </p:nvPr>
        </p:nvSpPr>
        <p:spPr>
          <a:xfrm>
            <a:off x="872400" y="3103609"/>
            <a:ext cx="3527100" cy="8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4">
            <a:alphaModFix/>
          </a:blip>
          <a:srcRect l="63388" t="15551" r="8648" b="35895"/>
          <a:stretch/>
        </p:blipFill>
        <p:spPr>
          <a:xfrm>
            <a:off x="6461325" y="2646138"/>
            <a:ext cx="2556948" cy="24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/>
          </a:blip>
          <a:srcRect l="16405" t="33629" r="55631" b="22866"/>
          <a:stretch/>
        </p:blipFill>
        <p:spPr>
          <a:xfrm>
            <a:off x="2183125" y="-1371000"/>
            <a:ext cx="3068677" cy="268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5"/>
          <p:cNvCxnSpPr/>
          <p:nvPr/>
        </p:nvCxnSpPr>
        <p:spPr>
          <a:xfrm>
            <a:off x="980100" y="4413525"/>
            <a:ext cx="2705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5"/>
          <p:cNvSpPr/>
          <p:nvPr/>
        </p:nvSpPr>
        <p:spPr>
          <a:xfrm rot="-5400000">
            <a:off x="489451" y="462725"/>
            <a:ext cx="228900" cy="22041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8588552" y="453150"/>
            <a:ext cx="156000" cy="1504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2122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5895400" y="1852750"/>
            <a:ext cx="2949736" cy="2945525"/>
          </a:xfrm>
          <a:custGeom>
            <a:avLst/>
            <a:gdLst/>
            <a:ahLst/>
            <a:cxnLst/>
            <a:rect l="l" t="t" r="r" b="b"/>
            <a:pathLst>
              <a:path w="84068" h="83948" fill="none" extrusionOk="0">
                <a:moveTo>
                  <a:pt x="78378" y="63061"/>
                </a:moveTo>
                <a:cubicBezTo>
                  <a:pt x="65746" y="68173"/>
                  <a:pt x="49215" y="65348"/>
                  <a:pt x="41477" y="53452"/>
                </a:cubicBezTo>
                <a:cubicBezTo>
                  <a:pt x="40284" y="66064"/>
                  <a:pt x="51583" y="75812"/>
                  <a:pt x="62961" y="78398"/>
                </a:cubicBezTo>
                <a:cubicBezTo>
                  <a:pt x="49534" y="76289"/>
                  <a:pt x="36265" y="65865"/>
                  <a:pt x="35808" y="51443"/>
                </a:cubicBezTo>
                <a:cubicBezTo>
                  <a:pt x="32784" y="55979"/>
                  <a:pt x="31650" y="61350"/>
                  <a:pt x="32446" y="66840"/>
                </a:cubicBezTo>
                <a:cubicBezTo>
                  <a:pt x="32685" y="67954"/>
                  <a:pt x="32923" y="68829"/>
                  <a:pt x="33142" y="69983"/>
                </a:cubicBezTo>
                <a:cubicBezTo>
                  <a:pt x="34893" y="75255"/>
                  <a:pt x="38155" y="80009"/>
                  <a:pt x="41955" y="83948"/>
                </a:cubicBezTo>
                <a:cubicBezTo>
                  <a:pt x="35887" y="78776"/>
                  <a:pt x="30735" y="72171"/>
                  <a:pt x="29442" y="63777"/>
                </a:cubicBezTo>
                <a:cubicBezTo>
                  <a:pt x="28567" y="57988"/>
                  <a:pt x="28865" y="51960"/>
                  <a:pt x="31988" y="47226"/>
                </a:cubicBezTo>
                <a:cubicBezTo>
                  <a:pt x="26975" y="49275"/>
                  <a:pt x="23335" y="53731"/>
                  <a:pt x="21366" y="58485"/>
                </a:cubicBezTo>
                <a:cubicBezTo>
                  <a:pt x="21008" y="59619"/>
                  <a:pt x="20689" y="60474"/>
                  <a:pt x="20351" y="61588"/>
                </a:cubicBezTo>
                <a:cubicBezTo>
                  <a:pt x="19197" y="67278"/>
                  <a:pt x="19217" y="72748"/>
                  <a:pt x="20948" y="78298"/>
                </a:cubicBezTo>
                <a:cubicBezTo>
                  <a:pt x="15816" y="65666"/>
                  <a:pt x="18720" y="49136"/>
                  <a:pt x="30536" y="41397"/>
                </a:cubicBezTo>
                <a:cubicBezTo>
                  <a:pt x="17964" y="40204"/>
                  <a:pt x="8177" y="51503"/>
                  <a:pt x="5591" y="62882"/>
                </a:cubicBezTo>
                <a:cubicBezTo>
                  <a:pt x="7719" y="49474"/>
                  <a:pt x="18123" y="36185"/>
                  <a:pt x="32525" y="35748"/>
                </a:cubicBezTo>
                <a:cubicBezTo>
                  <a:pt x="28070" y="32645"/>
                  <a:pt x="22679" y="31531"/>
                  <a:pt x="17168" y="32406"/>
                </a:cubicBezTo>
                <a:cubicBezTo>
                  <a:pt x="15995" y="32625"/>
                  <a:pt x="15119" y="32863"/>
                  <a:pt x="13946" y="33102"/>
                </a:cubicBezTo>
                <a:cubicBezTo>
                  <a:pt x="8674" y="34833"/>
                  <a:pt x="3940" y="38075"/>
                  <a:pt x="1" y="41895"/>
                </a:cubicBezTo>
                <a:cubicBezTo>
                  <a:pt x="5193" y="35827"/>
                  <a:pt x="11758" y="30675"/>
                  <a:pt x="20172" y="29382"/>
                </a:cubicBezTo>
                <a:cubicBezTo>
                  <a:pt x="25961" y="28527"/>
                  <a:pt x="31988" y="28845"/>
                  <a:pt x="36723" y="31928"/>
                </a:cubicBezTo>
                <a:cubicBezTo>
                  <a:pt x="34654" y="26935"/>
                  <a:pt x="30258" y="23275"/>
                  <a:pt x="25464" y="21306"/>
                </a:cubicBezTo>
                <a:cubicBezTo>
                  <a:pt x="24330" y="20968"/>
                  <a:pt x="23474" y="20629"/>
                  <a:pt x="22360" y="20291"/>
                </a:cubicBezTo>
                <a:cubicBezTo>
                  <a:pt x="16671" y="19137"/>
                  <a:pt x="11201" y="19177"/>
                  <a:pt x="5650" y="20888"/>
                </a:cubicBezTo>
                <a:cubicBezTo>
                  <a:pt x="18282" y="15756"/>
                  <a:pt x="34813" y="18600"/>
                  <a:pt x="42551" y="30476"/>
                </a:cubicBezTo>
                <a:cubicBezTo>
                  <a:pt x="43745" y="17904"/>
                  <a:pt x="32446" y="8137"/>
                  <a:pt x="21067" y="5571"/>
                </a:cubicBezTo>
                <a:cubicBezTo>
                  <a:pt x="34535" y="7679"/>
                  <a:pt x="47922" y="18123"/>
                  <a:pt x="48261" y="32525"/>
                </a:cubicBezTo>
                <a:cubicBezTo>
                  <a:pt x="51384" y="28069"/>
                  <a:pt x="52498" y="22678"/>
                  <a:pt x="51622" y="17148"/>
                </a:cubicBezTo>
                <a:cubicBezTo>
                  <a:pt x="51404" y="15994"/>
                  <a:pt x="51145" y="15119"/>
                  <a:pt x="50926" y="13945"/>
                </a:cubicBezTo>
                <a:cubicBezTo>
                  <a:pt x="49196" y="8674"/>
                  <a:pt x="45953" y="3919"/>
                  <a:pt x="42134" y="1"/>
                </a:cubicBezTo>
                <a:cubicBezTo>
                  <a:pt x="48201" y="5272"/>
                  <a:pt x="53333" y="11757"/>
                  <a:pt x="54626" y="20152"/>
                </a:cubicBezTo>
                <a:cubicBezTo>
                  <a:pt x="55502" y="25961"/>
                  <a:pt x="55203" y="31968"/>
                  <a:pt x="52100" y="36723"/>
                </a:cubicBezTo>
                <a:cubicBezTo>
                  <a:pt x="57093" y="34654"/>
                  <a:pt x="60853" y="30277"/>
                  <a:pt x="62703" y="25463"/>
                </a:cubicBezTo>
                <a:cubicBezTo>
                  <a:pt x="63061" y="24310"/>
                  <a:pt x="63379" y="23474"/>
                  <a:pt x="63737" y="22360"/>
                </a:cubicBezTo>
                <a:cubicBezTo>
                  <a:pt x="64871" y="16651"/>
                  <a:pt x="64851" y="11180"/>
                  <a:pt x="63200" y="5650"/>
                </a:cubicBezTo>
                <a:cubicBezTo>
                  <a:pt x="68312" y="18282"/>
                  <a:pt x="65428" y="34813"/>
                  <a:pt x="53592" y="42551"/>
                </a:cubicBezTo>
                <a:cubicBezTo>
                  <a:pt x="66124" y="43745"/>
                  <a:pt x="75892" y="32485"/>
                  <a:pt x="78478" y="21047"/>
                </a:cubicBezTo>
                <a:cubicBezTo>
                  <a:pt x="76369" y="34455"/>
                  <a:pt x="65945" y="47763"/>
                  <a:pt x="51543" y="48240"/>
                </a:cubicBezTo>
                <a:cubicBezTo>
                  <a:pt x="55999" y="51284"/>
                  <a:pt x="61390" y="52438"/>
                  <a:pt x="66920" y="51543"/>
                </a:cubicBezTo>
                <a:cubicBezTo>
                  <a:pt x="68094" y="51324"/>
                  <a:pt x="68949" y="51065"/>
                  <a:pt x="70123" y="50846"/>
                </a:cubicBezTo>
                <a:cubicBezTo>
                  <a:pt x="75394" y="49096"/>
                  <a:pt x="80149" y="45873"/>
                  <a:pt x="84067" y="42034"/>
                </a:cubicBezTo>
                <a:cubicBezTo>
                  <a:pt x="78875" y="48101"/>
                  <a:pt x="72311" y="53253"/>
                  <a:pt x="63896" y="54626"/>
                </a:cubicBezTo>
                <a:cubicBezTo>
                  <a:pt x="58107" y="55422"/>
                  <a:pt x="52100" y="55163"/>
                  <a:pt x="47346" y="52020"/>
                </a:cubicBezTo>
                <a:cubicBezTo>
                  <a:pt x="49474" y="57013"/>
                  <a:pt x="53811" y="60673"/>
                  <a:pt x="58605" y="62623"/>
                </a:cubicBezTo>
                <a:cubicBezTo>
                  <a:pt x="59778" y="62981"/>
                  <a:pt x="60594" y="63299"/>
                  <a:pt x="61708" y="63657"/>
                </a:cubicBezTo>
                <a:cubicBezTo>
                  <a:pt x="67358" y="64831"/>
                  <a:pt x="72828" y="64791"/>
                  <a:pt x="78378" y="63061"/>
                </a:cubicBezTo>
                <a:close/>
              </a:path>
            </a:pathLst>
          </a:custGeom>
          <a:noFill/>
          <a:ln w="18900" cap="flat" cmpd="sng">
            <a:solidFill>
              <a:srgbClr val="98AB25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58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6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6"/>
          <p:cNvPicPr preferRelativeResize="0"/>
          <p:nvPr/>
        </p:nvPicPr>
        <p:blipFill rotWithShape="1">
          <a:blip r:embed="rId3">
            <a:alphaModFix/>
          </a:blip>
          <a:srcRect t="29" b="29"/>
          <a:stretch/>
        </p:blipFill>
        <p:spPr>
          <a:xfrm flipH="1">
            <a:off x="7950609" y="4724400"/>
            <a:ext cx="2907791" cy="295351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/>
          <p:nvPr/>
        </p:nvSpPr>
        <p:spPr>
          <a:xfrm flipH="1">
            <a:off x="8532805" y="2867650"/>
            <a:ext cx="2723459" cy="2315694"/>
          </a:xfrm>
          <a:custGeom>
            <a:avLst/>
            <a:gdLst/>
            <a:ahLst/>
            <a:cxnLst/>
            <a:rect l="l" t="t" r="r" b="b"/>
            <a:pathLst>
              <a:path w="31064" h="26413" extrusionOk="0">
                <a:moveTo>
                  <a:pt x="13383" y="186"/>
                </a:moveTo>
                <a:cubicBezTo>
                  <a:pt x="13550" y="186"/>
                  <a:pt x="13713" y="210"/>
                  <a:pt x="13860" y="293"/>
                </a:cubicBezTo>
                <a:cubicBezTo>
                  <a:pt x="14702" y="807"/>
                  <a:pt x="15710" y="970"/>
                  <a:pt x="16666" y="1199"/>
                </a:cubicBezTo>
                <a:cubicBezTo>
                  <a:pt x="17080" y="1309"/>
                  <a:pt x="17496" y="1428"/>
                  <a:pt x="17928" y="1445"/>
                </a:cubicBezTo>
                <a:cubicBezTo>
                  <a:pt x="19377" y="1669"/>
                  <a:pt x="20809" y="2016"/>
                  <a:pt x="22145" y="2607"/>
                </a:cubicBezTo>
                <a:cubicBezTo>
                  <a:pt x="22627" y="2854"/>
                  <a:pt x="23064" y="3173"/>
                  <a:pt x="23548" y="3421"/>
                </a:cubicBezTo>
                <a:cubicBezTo>
                  <a:pt x="23941" y="3646"/>
                  <a:pt x="24370" y="3829"/>
                  <a:pt x="24699" y="4138"/>
                </a:cubicBezTo>
                <a:cubicBezTo>
                  <a:pt x="24960" y="4374"/>
                  <a:pt x="25282" y="4541"/>
                  <a:pt x="25531" y="4788"/>
                </a:cubicBezTo>
                <a:cubicBezTo>
                  <a:pt x="25721" y="5026"/>
                  <a:pt x="25895" y="5274"/>
                  <a:pt x="26092" y="5508"/>
                </a:cubicBezTo>
                <a:cubicBezTo>
                  <a:pt x="26414" y="5897"/>
                  <a:pt x="26539" y="6393"/>
                  <a:pt x="26861" y="6783"/>
                </a:cubicBezTo>
                <a:cubicBezTo>
                  <a:pt x="27473" y="7732"/>
                  <a:pt x="28024" y="8716"/>
                  <a:pt x="28704" y="9622"/>
                </a:cubicBezTo>
                <a:cubicBezTo>
                  <a:pt x="28902" y="9916"/>
                  <a:pt x="28963" y="10270"/>
                  <a:pt x="29149" y="10570"/>
                </a:cubicBezTo>
                <a:cubicBezTo>
                  <a:pt x="29321" y="10877"/>
                  <a:pt x="29560" y="11157"/>
                  <a:pt x="29665" y="11496"/>
                </a:cubicBezTo>
                <a:cubicBezTo>
                  <a:pt x="29739" y="11856"/>
                  <a:pt x="29816" y="12217"/>
                  <a:pt x="29948" y="12564"/>
                </a:cubicBezTo>
                <a:cubicBezTo>
                  <a:pt x="30205" y="13248"/>
                  <a:pt x="30239" y="13983"/>
                  <a:pt x="30469" y="14675"/>
                </a:cubicBezTo>
                <a:cubicBezTo>
                  <a:pt x="30692" y="15336"/>
                  <a:pt x="30904" y="16044"/>
                  <a:pt x="30729" y="16740"/>
                </a:cubicBezTo>
                <a:cubicBezTo>
                  <a:pt x="30727" y="17156"/>
                  <a:pt x="30662" y="17569"/>
                  <a:pt x="30437" y="17934"/>
                </a:cubicBezTo>
                <a:cubicBezTo>
                  <a:pt x="30168" y="18349"/>
                  <a:pt x="29875" y="18750"/>
                  <a:pt x="29614" y="19171"/>
                </a:cubicBezTo>
                <a:cubicBezTo>
                  <a:pt x="29367" y="19670"/>
                  <a:pt x="29022" y="20121"/>
                  <a:pt x="28601" y="20502"/>
                </a:cubicBezTo>
                <a:cubicBezTo>
                  <a:pt x="28035" y="21114"/>
                  <a:pt x="27572" y="21828"/>
                  <a:pt x="26850" y="22297"/>
                </a:cubicBezTo>
                <a:cubicBezTo>
                  <a:pt x="26397" y="22580"/>
                  <a:pt x="25936" y="22851"/>
                  <a:pt x="25481" y="23133"/>
                </a:cubicBezTo>
                <a:cubicBezTo>
                  <a:pt x="24828" y="23299"/>
                  <a:pt x="24169" y="23445"/>
                  <a:pt x="23516" y="23611"/>
                </a:cubicBezTo>
                <a:cubicBezTo>
                  <a:pt x="23026" y="23625"/>
                  <a:pt x="22603" y="23926"/>
                  <a:pt x="22111" y="23926"/>
                </a:cubicBezTo>
                <a:cubicBezTo>
                  <a:pt x="22099" y="23926"/>
                  <a:pt x="22088" y="23926"/>
                  <a:pt x="22076" y="23926"/>
                </a:cubicBezTo>
                <a:cubicBezTo>
                  <a:pt x="22070" y="23925"/>
                  <a:pt x="22065" y="23925"/>
                  <a:pt x="22059" y="23925"/>
                </a:cubicBezTo>
                <a:cubicBezTo>
                  <a:pt x="21797" y="23925"/>
                  <a:pt x="21562" y="24052"/>
                  <a:pt x="21318" y="24128"/>
                </a:cubicBezTo>
                <a:cubicBezTo>
                  <a:pt x="20912" y="24378"/>
                  <a:pt x="20438" y="24507"/>
                  <a:pt x="19962" y="24572"/>
                </a:cubicBezTo>
                <a:cubicBezTo>
                  <a:pt x="19300" y="24611"/>
                  <a:pt x="18658" y="24776"/>
                  <a:pt x="18027" y="24959"/>
                </a:cubicBezTo>
                <a:cubicBezTo>
                  <a:pt x="17456" y="25122"/>
                  <a:pt x="16848" y="25137"/>
                  <a:pt x="16289" y="25345"/>
                </a:cubicBezTo>
                <a:cubicBezTo>
                  <a:pt x="15860" y="25495"/>
                  <a:pt x="15421" y="25621"/>
                  <a:pt x="14974" y="25720"/>
                </a:cubicBezTo>
                <a:cubicBezTo>
                  <a:pt x="14241" y="25878"/>
                  <a:pt x="13543" y="26216"/>
                  <a:pt x="12778" y="26216"/>
                </a:cubicBezTo>
                <a:cubicBezTo>
                  <a:pt x="12769" y="26216"/>
                  <a:pt x="12760" y="26216"/>
                  <a:pt x="12751" y="26216"/>
                </a:cubicBezTo>
                <a:cubicBezTo>
                  <a:pt x="12584" y="26230"/>
                  <a:pt x="12418" y="26236"/>
                  <a:pt x="12251" y="26236"/>
                </a:cubicBezTo>
                <a:cubicBezTo>
                  <a:pt x="11305" y="26236"/>
                  <a:pt x="10366" y="26037"/>
                  <a:pt x="9456" y="25807"/>
                </a:cubicBezTo>
                <a:cubicBezTo>
                  <a:pt x="8955" y="25621"/>
                  <a:pt x="8505" y="25342"/>
                  <a:pt x="8014" y="25138"/>
                </a:cubicBezTo>
                <a:cubicBezTo>
                  <a:pt x="7021" y="24735"/>
                  <a:pt x="6244" y="23996"/>
                  <a:pt x="5530" y="23254"/>
                </a:cubicBezTo>
                <a:cubicBezTo>
                  <a:pt x="4967" y="22430"/>
                  <a:pt x="4304" y="21672"/>
                  <a:pt x="3732" y="20854"/>
                </a:cubicBezTo>
                <a:cubicBezTo>
                  <a:pt x="3389" y="20354"/>
                  <a:pt x="2962" y="19904"/>
                  <a:pt x="2662" y="19377"/>
                </a:cubicBezTo>
                <a:cubicBezTo>
                  <a:pt x="2421" y="18940"/>
                  <a:pt x="2056" y="18576"/>
                  <a:pt x="1823" y="18135"/>
                </a:cubicBezTo>
                <a:cubicBezTo>
                  <a:pt x="1629" y="17669"/>
                  <a:pt x="1272" y="17279"/>
                  <a:pt x="1108" y="16801"/>
                </a:cubicBezTo>
                <a:cubicBezTo>
                  <a:pt x="831" y="15864"/>
                  <a:pt x="467" y="14941"/>
                  <a:pt x="374" y="13966"/>
                </a:cubicBezTo>
                <a:cubicBezTo>
                  <a:pt x="351" y="13112"/>
                  <a:pt x="299" y="12244"/>
                  <a:pt x="517" y="11407"/>
                </a:cubicBezTo>
                <a:cubicBezTo>
                  <a:pt x="645" y="10932"/>
                  <a:pt x="663" y="10425"/>
                  <a:pt x="895" y="9978"/>
                </a:cubicBezTo>
                <a:cubicBezTo>
                  <a:pt x="1093" y="9570"/>
                  <a:pt x="1412" y="9230"/>
                  <a:pt x="1645" y="8841"/>
                </a:cubicBezTo>
                <a:cubicBezTo>
                  <a:pt x="1993" y="8295"/>
                  <a:pt x="2151" y="7653"/>
                  <a:pt x="2581" y="7154"/>
                </a:cubicBezTo>
                <a:cubicBezTo>
                  <a:pt x="2848" y="6840"/>
                  <a:pt x="2937" y="6440"/>
                  <a:pt x="3028" y="6058"/>
                </a:cubicBezTo>
                <a:cubicBezTo>
                  <a:pt x="3302" y="5709"/>
                  <a:pt x="3722" y="5479"/>
                  <a:pt x="3916" y="5072"/>
                </a:cubicBezTo>
                <a:cubicBezTo>
                  <a:pt x="4168" y="4560"/>
                  <a:pt x="4729" y="4304"/>
                  <a:pt x="5091" y="3877"/>
                </a:cubicBezTo>
                <a:cubicBezTo>
                  <a:pt x="5390" y="3526"/>
                  <a:pt x="5765" y="3239"/>
                  <a:pt x="6039" y="2871"/>
                </a:cubicBezTo>
                <a:cubicBezTo>
                  <a:pt x="6373" y="2455"/>
                  <a:pt x="6632" y="1946"/>
                  <a:pt x="7153" y="1705"/>
                </a:cubicBezTo>
                <a:cubicBezTo>
                  <a:pt x="7879" y="1361"/>
                  <a:pt x="8662" y="1117"/>
                  <a:pt x="9341" y="686"/>
                </a:cubicBezTo>
                <a:cubicBezTo>
                  <a:pt x="9863" y="540"/>
                  <a:pt x="10398" y="435"/>
                  <a:pt x="10924" y="310"/>
                </a:cubicBezTo>
                <a:cubicBezTo>
                  <a:pt x="11157" y="286"/>
                  <a:pt x="11392" y="283"/>
                  <a:pt x="11626" y="283"/>
                </a:cubicBezTo>
                <a:cubicBezTo>
                  <a:pt x="11721" y="283"/>
                  <a:pt x="11817" y="283"/>
                  <a:pt x="11912" y="283"/>
                </a:cubicBezTo>
                <a:cubicBezTo>
                  <a:pt x="12234" y="283"/>
                  <a:pt x="12556" y="277"/>
                  <a:pt x="12874" y="221"/>
                </a:cubicBezTo>
                <a:cubicBezTo>
                  <a:pt x="13038" y="211"/>
                  <a:pt x="13212" y="186"/>
                  <a:pt x="13383" y="186"/>
                </a:cubicBezTo>
                <a:close/>
                <a:moveTo>
                  <a:pt x="13306" y="1"/>
                </a:moveTo>
                <a:cubicBezTo>
                  <a:pt x="12722" y="1"/>
                  <a:pt x="12140" y="91"/>
                  <a:pt x="11556" y="91"/>
                </a:cubicBezTo>
                <a:cubicBezTo>
                  <a:pt x="11514" y="91"/>
                  <a:pt x="11473" y="90"/>
                  <a:pt x="11432" y="89"/>
                </a:cubicBezTo>
                <a:cubicBezTo>
                  <a:pt x="11397" y="88"/>
                  <a:pt x="11362" y="87"/>
                  <a:pt x="11326" y="87"/>
                </a:cubicBezTo>
                <a:cubicBezTo>
                  <a:pt x="10734" y="87"/>
                  <a:pt x="10176" y="310"/>
                  <a:pt x="9597" y="405"/>
                </a:cubicBezTo>
                <a:cubicBezTo>
                  <a:pt x="9200" y="477"/>
                  <a:pt x="8894" y="742"/>
                  <a:pt x="8533" y="893"/>
                </a:cubicBezTo>
                <a:cubicBezTo>
                  <a:pt x="8027" y="1123"/>
                  <a:pt x="7498" y="1308"/>
                  <a:pt x="7001" y="1557"/>
                </a:cubicBezTo>
                <a:cubicBezTo>
                  <a:pt x="6318" y="1904"/>
                  <a:pt x="6060" y="2649"/>
                  <a:pt x="5526" y="3142"/>
                </a:cubicBezTo>
                <a:cubicBezTo>
                  <a:pt x="5116" y="3513"/>
                  <a:pt x="4796" y="3966"/>
                  <a:pt x="4336" y="4289"/>
                </a:cubicBezTo>
                <a:cubicBezTo>
                  <a:pt x="4006" y="4509"/>
                  <a:pt x="3813" y="4851"/>
                  <a:pt x="3614" y="5173"/>
                </a:cubicBezTo>
                <a:cubicBezTo>
                  <a:pt x="3431" y="5474"/>
                  <a:pt x="3066" y="5625"/>
                  <a:pt x="2890" y="5932"/>
                </a:cubicBezTo>
                <a:cubicBezTo>
                  <a:pt x="2788" y="6128"/>
                  <a:pt x="2745" y="6346"/>
                  <a:pt x="2679" y="6555"/>
                </a:cubicBezTo>
                <a:cubicBezTo>
                  <a:pt x="2551" y="6949"/>
                  <a:pt x="2222" y="7241"/>
                  <a:pt x="2023" y="7601"/>
                </a:cubicBezTo>
                <a:cubicBezTo>
                  <a:pt x="1886" y="7930"/>
                  <a:pt x="1731" y="8253"/>
                  <a:pt x="1569" y="8572"/>
                </a:cubicBezTo>
                <a:cubicBezTo>
                  <a:pt x="1304" y="9028"/>
                  <a:pt x="947" y="9429"/>
                  <a:pt x="698" y="9894"/>
                </a:cubicBezTo>
                <a:cubicBezTo>
                  <a:pt x="530" y="10242"/>
                  <a:pt x="468" y="10621"/>
                  <a:pt x="394" y="10995"/>
                </a:cubicBezTo>
                <a:cubicBezTo>
                  <a:pt x="1" y="12601"/>
                  <a:pt x="42" y="14318"/>
                  <a:pt x="605" y="15886"/>
                </a:cubicBezTo>
                <a:cubicBezTo>
                  <a:pt x="791" y="16395"/>
                  <a:pt x="867" y="16947"/>
                  <a:pt x="1175" y="17412"/>
                </a:cubicBezTo>
                <a:cubicBezTo>
                  <a:pt x="1499" y="17889"/>
                  <a:pt x="1704" y="18433"/>
                  <a:pt x="2073" y="18885"/>
                </a:cubicBezTo>
                <a:cubicBezTo>
                  <a:pt x="2386" y="19266"/>
                  <a:pt x="2585" y="19716"/>
                  <a:pt x="2897" y="20099"/>
                </a:cubicBezTo>
                <a:cubicBezTo>
                  <a:pt x="3485" y="20824"/>
                  <a:pt x="3986" y="21609"/>
                  <a:pt x="4585" y="22329"/>
                </a:cubicBezTo>
                <a:cubicBezTo>
                  <a:pt x="4883" y="22688"/>
                  <a:pt x="5127" y="23086"/>
                  <a:pt x="5421" y="23448"/>
                </a:cubicBezTo>
                <a:cubicBezTo>
                  <a:pt x="6098" y="24136"/>
                  <a:pt x="6825" y="24808"/>
                  <a:pt x="7725" y="25227"/>
                </a:cubicBezTo>
                <a:cubicBezTo>
                  <a:pt x="8142" y="25398"/>
                  <a:pt x="8546" y="25593"/>
                  <a:pt x="8941" y="25807"/>
                </a:cubicBezTo>
                <a:cubicBezTo>
                  <a:pt x="9634" y="26101"/>
                  <a:pt x="10387" y="26222"/>
                  <a:pt x="11132" y="26330"/>
                </a:cubicBezTo>
                <a:cubicBezTo>
                  <a:pt x="11426" y="26398"/>
                  <a:pt x="11725" y="26412"/>
                  <a:pt x="12026" y="26412"/>
                </a:cubicBezTo>
                <a:cubicBezTo>
                  <a:pt x="12255" y="26412"/>
                  <a:pt x="12485" y="26404"/>
                  <a:pt x="12713" y="26404"/>
                </a:cubicBezTo>
                <a:cubicBezTo>
                  <a:pt x="12725" y="26404"/>
                  <a:pt x="12737" y="26404"/>
                  <a:pt x="12749" y="26404"/>
                </a:cubicBezTo>
                <a:cubicBezTo>
                  <a:pt x="12758" y="26404"/>
                  <a:pt x="12766" y="26404"/>
                  <a:pt x="12775" y="26404"/>
                </a:cubicBezTo>
                <a:cubicBezTo>
                  <a:pt x="13619" y="26404"/>
                  <a:pt x="14387" y="26023"/>
                  <a:pt x="15199" y="25858"/>
                </a:cubicBezTo>
                <a:cubicBezTo>
                  <a:pt x="15888" y="25731"/>
                  <a:pt x="16518" y="25401"/>
                  <a:pt x="17220" y="25323"/>
                </a:cubicBezTo>
                <a:cubicBezTo>
                  <a:pt x="18075" y="25201"/>
                  <a:pt x="18879" y="24859"/>
                  <a:pt x="19745" y="24781"/>
                </a:cubicBezTo>
                <a:cubicBezTo>
                  <a:pt x="20331" y="24753"/>
                  <a:pt x="20891" y="24563"/>
                  <a:pt x="21416" y="24322"/>
                </a:cubicBezTo>
                <a:cubicBezTo>
                  <a:pt x="21519" y="24289"/>
                  <a:pt x="21620" y="24256"/>
                  <a:pt x="21721" y="24221"/>
                </a:cubicBezTo>
                <a:cubicBezTo>
                  <a:pt x="22236" y="24138"/>
                  <a:pt x="22745" y="24038"/>
                  <a:pt x="23230" y="23854"/>
                </a:cubicBezTo>
                <a:cubicBezTo>
                  <a:pt x="23674" y="23807"/>
                  <a:pt x="24097" y="23665"/>
                  <a:pt x="24532" y="23571"/>
                </a:cubicBezTo>
                <a:cubicBezTo>
                  <a:pt x="24995" y="23449"/>
                  <a:pt x="25493" y="23392"/>
                  <a:pt x="25895" y="23126"/>
                </a:cubicBezTo>
                <a:cubicBezTo>
                  <a:pt x="26376" y="22804"/>
                  <a:pt x="26911" y="22555"/>
                  <a:pt x="27348" y="22177"/>
                </a:cubicBezTo>
                <a:cubicBezTo>
                  <a:pt x="28007" y="21647"/>
                  <a:pt x="28433" y="20915"/>
                  <a:pt x="29055" y="20352"/>
                </a:cubicBezTo>
                <a:cubicBezTo>
                  <a:pt x="29547" y="19889"/>
                  <a:pt x="29777" y="19257"/>
                  <a:pt x="30177" y="18732"/>
                </a:cubicBezTo>
                <a:cubicBezTo>
                  <a:pt x="30513" y="18238"/>
                  <a:pt x="30919" y="17729"/>
                  <a:pt x="30929" y="17117"/>
                </a:cubicBezTo>
                <a:cubicBezTo>
                  <a:pt x="31049" y="16419"/>
                  <a:pt x="31064" y="15691"/>
                  <a:pt x="30817" y="15014"/>
                </a:cubicBezTo>
                <a:lnTo>
                  <a:pt x="30816" y="15013"/>
                </a:lnTo>
                <a:cubicBezTo>
                  <a:pt x="30467" y="14094"/>
                  <a:pt x="30431" y="13104"/>
                  <a:pt x="30061" y="12192"/>
                </a:cubicBezTo>
                <a:cubicBezTo>
                  <a:pt x="29938" y="11623"/>
                  <a:pt x="29803" y="11046"/>
                  <a:pt x="29408" y="10581"/>
                </a:cubicBezTo>
                <a:cubicBezTo>
                  <a:pt x="29186" y="10228"/>
                  <a:pt x="29111" y="9813"/>
                  <a:pt x="28870" y="9471"/>
                </a:cubicBezTo>
                <a:cubicBezTo>
                  <a:pt x="28669" y="9183"/>
                  <a:pt x="28431" y="8917"/>
                  <a:pt x="28268" y="8607"/>
                </a:cubicBezTo>
                <a:cubicBezTo>
                  <a:pt x="28041" y="8165"/>
                  <a:pt x="27699" y="7789"/>
                  <a:pt x="27473" y="7349"/>
                </a:cubicBezTo>
                <a:cubicBezTo>
                  <a:pt x="27226" y="6865"/>
                  <a:pt x="26846" y="6455"/>
                  <a:pt x="26627" y="5958"/>
                </a:cubicBezTo>
                <a:cubicBezTo>
                  <a:pt x="26443" y="5550"/>
                  <a:pt x="26117" y="5225"/>
                  <a:pt x="25860" y="4860"/>
                </a:cubicBezTo>
                <a:cubicBezTo>
                  <a:pt x="25631" y="4504"/>
                  <a:pt x="25223" y="4313"/>
                  <a:pt x="24904" y="4041"/>
                </a:cubicBezTo>
                <a:cubicBezTo>
                  <a:pt x="24313" y="3513"/>
                  <a:pt x="23536" y="3241"/>
                  <a:pt x="22882" y="2798"/>
                </a:cubicBezTo>
                <a:cubicBezTo>
                  <a:pt x="22496" y="2533"/>
                  <a:pt x="22062" y="2340"/>
                  <a:pt x="21617" y="2178"/>
                </a:cubicBezTo>
                <a:cubicBezTo>
                  <a:pt x="20288" y="1635"/>
                  <a:pt x="18853" y="1377"/>
                  <a:pt x="17428" y="1173"/>
                </a:cubicBezTo>
                <a:cubicBezTo>
                  <a:pt x="16493" y="941"/>
                  <a:pt x="15540" y="761"/>
                  <a:pt x="14628" y="447"/>
                </a:cubicBezTo>
                <a:cubicBezTo>
                  <a:pt x="14315" y="342"/>
                  <a:pt x="14057" y="132"/>
                  <a:pt x="13747" y="21"/>
                </a:cubicBezTo>
                <a:cubicBezTo>
                  <a:pt x="13600" y="7"/>
                  <a:pt x="13453" y="1"/>
                  <a:pt x="1330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6"/>
          <p:cNvPicPr preferRelativeResize="0"/>
          <p:nvPr/>
        </p:nvPicPr>
        <p:blipFill rotWithShape="1">
          <a:blip r:embed="rId4">
            <a:alphaModFix/>
          </a:blip>
          <a:srcRect t="278" b="278"/>
          <a:stretch/>
        </p:blipFill>
        <p:spPr>
          <a:xfrm flipH="1">
            <a:off x="8362088" y="-109728"/>
            <a:ext cx="1325880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 rotWithShape="1">
          <a:blip r:embed="rId5">
            <a:alphaModFix/>
          </a:blip>
          <a:srcRect t="179" b="179"/>
          <a:stretch/>
        </p:blipFill>
        <p:spPr>
          <a:xfrm flipH="1">
            <a:off x="-2436975" y="4675632"/>
            <a:ext cx="3557015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 rotWithShape="1">
          <a:blip r:embed="rId6">
            <a:alphaModFix/>
          </a:blip>
          <a:srcRect l="288" r="288"/>
          <a:stretch/>
        </p:blipFill>
        <p:spPr>
          <a:xfrm rot="10800000">
            <a:off x="-422248" y="0"/>
            <a:ext cx="530352" cy="2185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6"/>
          <p:cNvPicPr preferRelativeResize="0"/>
          <p:nvPr/>
        </p:nvPicPr>
        <p:blipFill rotWithShape="1">
          <a:blip r:embed="rId7">
            <a:alphaModFix/>
          </a:blip>
          <a:srcRect t="367" b="367"/>
          <a:stretch/>
        </p:blipFill>
        <p:spPr>
          <a:xfrm rot="10800000" flipH="1">
            <a:off x="-577695" y="-100584"/>
            <a:ext cx="1335022" cy="67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7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722400" y="1555800"/>
            <a:ext cx="3813000" cy="20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2375" y="448050"/>
            <a:ext cx="38130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>
            <a:spLocks noGrp="1"/>
          </p:cNvSpPr>
          <p:nvPr>
            <p:ph type="pic" idx="2"/>
          </p:nvPr>
        </p:nvSpPr>
        <p:spPr>
          <a:xfrm flipH="1">
            <a:off x="5257798" y="0"/>
            <a:ext cx="3886200" cy="514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72" name="Google Shape;7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25296" y="73152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7057">
            <a:off x="-985825" y="3894388"/>
            <a:ext cx="2126199" cy="14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954226" y="4484948"/>
            <a:ext cx="2687201" cy="13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78" name="Google Shape;7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007" y="4681728"/>
            <a:ext cx="3593591" cy="36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26225" y="-310896"/>
            <a:ext cx="3557015" cy="74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36485">
            <a:off x="3799460" y="-727726"/>
            <a:ext cx="2371316" cy="117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414143" y="-621792"/>
            <a:ext cx="1938527" cy="98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856479">
            <a:off x="3352056" y="4028893"/>
            <a:ext cx="1505270" cy="256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800004">
            <a:off x="-945493" y="4346575"/>
            <a:ext cx="2020826" cy="103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9"/>
          <p:cNvPicPr preferRelativeResize="0"/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6">
            <a:off x="-910324" y="-319913"/>
            <a:ext cx="2020826" cy="103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 rotWithShape="1">
          <a:blip r:embed="rId4">
            <a:alphaModFix/>
          </a:blip>
          <a:srcRect t="9" b="19"/>
          <a:stretch/>
        </p:blipFill>
        <p:spPr>
          <a:xfrm flipH="1">
            <a:off x="8153400" y="4587240"/>
            <a:ext cx="182879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872" y="-51816"/>
            <a:ext cx="1143000" cy="194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9392" y="4251960"/>
            <a:ext cx="1810513" cy="120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83464" y="2944368"/>
            <a:ext cx="841248" cy="2450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4240" y="-597408"/>
            <a:ext cx="2441446" cy="1207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Text"/>
              <a:buNone/>
              <a:defRPr sz="3000" b="1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5.png"/><Relationship Id="rId42" Type="http://schemas.openxmlformats.org/officeDocument/2006/relationships/customXml" Target="../ink/ink29.xml"/><Relationship Id="rId47" Type="http://schemas.openxmlformats.org/officeDocument/2006/relationships/customXml" Target="../ink/ink32.xml"/><Relationship Id="rId63" Type="http://schemas.openxmlformats.org/officeDocument/2006/relationships/customXml" Target="../ink/ink41.xml"/><Relationship Id="rId68" Type="http://schemas.openxmlformats.org/officeDocument/2006/relationships/customXml" Target="../ink/ink44.xml"/><Relationship Id="rId16" Type="http://schemas.openxmlformats.org/officeDocument/2006/relationships/customXml" Target="../ink/ink11.xml"/><Relationship Id="rId11" Type="http://schemas.openxmlformats.org/officeDocument/2006/relationships/customXml" Target="../ink/ink7.xml"/><Relationship Id="rId24" Type="http://schemas.openxmlformats.org/officeDocument/2006/relationships/customXml" Target="../ink/ink16.xml"/><Relationship Id="rId32" Type="http://schemas.openxmlformats.org/officeDocument/2006/relationships/customXml" Target="../ink/ink21.xml"/><Relationship Id="rId37" Type="http://schemas.openxmlformats.org/officeDocument/2006/relationships/customXml" Target="../ink/ink25.xml"/><Relationship Id="rId40" Type="http://schemas.openxmlformats.org/officeDocument/2006/relationships/customXml" Target="../ink/ink27.xml"/><Relationship Id="rId45" Type="http://schemas.openxmlformats.org/officeDocument/2006/relationships/customXml" Target="../ink/ink31.xml"/><Relationship Id="rId53" Type="http://schemas.openxmlformats.org/officeDocument/2006/relationships/customXml" Target="../ink/ink35.xml"/><Relationship Id="rId58" Type="http://schemas.openxmlformats.org/officeDocument/2006/relationships/image" Target="../media/image69.png"/><Relationship Id="rId66" Type="http://schemas.openxmlformats.org/officeDocument/2006/relationships/customXml" Target="../ink/ink43.xml"/><Relationship Id="rId74" Type="http://schemas.openxmlformats.org/officeDocument/2006/relationships/customXml" Target="../ink/ink47.xml"/><Relationship Id="rId5" Type="http://schemas.openxmlformats.org/officeDocument/2006/relationships/image" Target="../media/image51.png"/><Relationship Id="rId61" Type="http://schemas.openxmlformats.org/officeDocument/2006/relationships/customXml" Target="../ink/ink40.xml"/><Relationship Id="rId19" Type="http://schemas.openxmlformats.org/officeDocument/2006/relationships/image" Target="../media/image54.png"/><Relationship Id="rId14" Type="http://schemas.openxmlformats.org/officeDocument/2006/relationships/image" Target="../media/image53.png"/><Relationship Id="rId22" Type="http://schemas.openxmlformats.org/officeDocument/2006/relationships/customXml" Target="../ink/ink15.xml"/><Relationship Id="rId27" Type="http://schemas.openxmlformats.org/officeDocument/2006/relationships/customXml" Target="../ink/ink18.xml"/><Relationship Id="rId30" Type="http://schemas.openxmlformats.org/officeDocument/2006/relationships/customXml" Target="../ink/ink20.xml"/><Relationship Id="rId35" Type="http://schemas.openxmlformats.org/officeDocument/2006/relationships/customXml" Target="../ink/ink24.xml"/><Relationship Id="rId43" Type="http://schemas.openxmlformats.org/officeDocument/2006/relationships/customXml" Target="../ink/ink30.xml"/><Relationship Id="rId48" Type="http://schemas.openxmlformats.org/officeDocument/2006/relationships/image" Target="../media/image64.png"/><Relationship Id="rId56" Type="http://schemas.openxmlformats.org/officeDocument/2006/relationships/image" Target="../media/image68.png"/><Relationship Id="rId64" Type="http://schemas.openxmlformats.org/officeDocument/2006/relationships/image" Target="../media/image71.png"/><Relationship Id="rId69" Type="http://schemas.openxmlformats.org/officeDocument/2006/relationships/image" Target="../media/image73.png"/><Relationship Id="rId77" Type="http://schemas.openxmlformats.org/officeDocument/2006/relationships/image" Target="../media/image50.jpeg"/><Relationship Id="rId8" Type="http://schemas.openxmlformats.org/officeDocument/2006/relationships/customXml" Target="../ink/ink5.xml"/><Relationship Id="rId51" Type="http://schemas.openxmlformats.org/officeDocument/2006/relationships/customXml" Target="../ink/ink34.xml"/><Relationship Id="rId72" Type="http://schemas.openxmlformats.org/officeDocument/2006/relationships/customXml" Target="../ink/ink46.xml"/><Relationship Id="rId3" Type="http://schemas.openxmlformats.org/officeDocument/2006/relationships/image" Target="../media/image50.png"/><Relationship Id="rId12" Type="http://schemas.openxmlformats.org/officeDocument/2006/relationships/customXml" Target="../ink/ink8.xml"/><Relationship Id="rId17" Type="http://schemas.openxmlformats.org/officeDocument/2006/relationships/customXml" Target="../ink/ink12.xml"/><Relationship Id="rId25" Type="http://schemas.openxmlformats.org/officeDocument/2006/relationships/customXml" Target="../ink/ink17.xml"/><Relationship Id="rId33" Type="http://schemas.openxmlformats.org/officeDocument/2006/relationships/customXml" Target="../ink/ink22.xml"/><Relationship Id="rId38" Type="http://schemas.openxmlformats.org/officeDocument/2006/relationships/image" Target="../media/image61.png"/><Relationship Id="rId46" Type="http://schemas.openxmlformats.org/officeDocument/2006/relationships/image" Target="../media/image63.png"/><Relationship Id="rId59" Type="http://schemas.openxmlformats.org/officeDocument/2006/relationships/customXml" Target="../ink/ink38.xml"/><Relationship Id="rId67" Type="http://schemas.openxmlformats.org/officeDocument/2006/relationships/image" Target="../media/image72.png"/><Relationship Id="rId20" Type="http://schemas.openxmlformats.org/officeDocument/2006/relationships/customXml" Target="../ink/ink14.xml"/><Relationship Id="rId41" Type="http://schemas.openxmlformats.org/officeDocument/2006/relationships/customXml" Target="../ink/ink28.xml"/><Relationship Id="rId54" Type="http://schemas.openxmlformats.org/officeDocument/2006/relationships/image" Target="../media/image67.png"/><Relationship Id="rId62" Type="http://schemas.openxmlformats.org/officeDocument/2006/relationships/image" Target="../media/image70.png"/><Relationship Id="rId70" Type="http://schemas.openxmlformats.org/officeDocument/2006/relationships/customXml" Target="../ink/ink45.xml"/><Relationship Id="rId75" Type="http://schemas.openxmlformats.org/officeDocument/2006/relationships/customXml" Target="../ink/ink48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3.xml"/><Relationship Id="rId15" Type="http://schemas.openxmlformats.org/officeDocument/2006/relationships/customXml" Target="../ink/ink10.xml"/><Relationship Id="rId23" Type="http://schemas.openxmlformats.org/officeDocument/2006/relationships/image" Target="../media/image56.png"/><Relationship Id="rId28" Type="http://schemas.openxmlformats.org/officeDocument/2006/relationships/image" Target="../media/image58.png"/><Relationship Id="rId36" Type="http://schemas.openxmlformats.org/officeDocument/2006/relationships/image" Target="../media/image60.png"/><Relationship Id="rId49" Type="http://schemas.openxmlformats.org/officeDocument/2006/relationships/customXml" Target="../ink/ink33.xml"/><Relationship Id="rId57" Type="http://schemas.openxmlformats.org/officeDocument/2006/relationships/customXml" Target="../ink/ink37.xml"/><Relationship Id="rId10" Type="http://schemas.openxmlformats.org/officeDocument/2006/relationships/image" Target="../media/image52.png"/><Relationship Id="rId31" Type="http://schemas.openxmlformats.org/officeDocument/2006/relationships/image" Target="../media/image59.png"/><Relationship Id="rId44" Type="http://schemas.openxmlformats.org/officeDocument/2006/relationships/image" Target="../media/image62.png"/><Relationship Id="rId52" Type="http://schemas.openxmlformats.org/officeDocument/2006/relationships/image" Target="../media/image66.png"/><Relationship Id="rId60" Type="http://schemas.openxmlformats.org/officeDocument/2006/relationships/customXml" Target="../ink/ink39.xml"/><Relationship Id="rId65" Type="http://schemas.openxmlformats.org/officeDocument/2006/relationships/customXml" Target="../ink/ink42.xml"/><Relationship Id="rId73" Type="http://schemas.openxmlformats.org/officeDocument/2006/relationships/image" Target="../media/image75.png"/><Relationship Id="rId78" Type="http://schemas.openxmlformats.org/officeDocument/2006/relationships/image" Target="../media/image51.jpeg"/><Relationship Id="rId4" Type="http://schemas.openxmlformats.org/officeDocument/2006/relationships/customXml" Target="../ink/ink2.xml"/><Relationship Id="rId9" Type="http://schemas.openxmlformats.org/officeDocument/2006/relationships/customXml" Target="../ink/ink6.xml"/><Relationship Id="rId13" Type="http://schemas.openxmlformats.org/officeDocument/2006/relationships/customXml" Target="../ink/ink9.xml"/><Relationship Id="rId18" Type="http://schemas.openxmlformats.org/officeDocument/2006/relationships/customXml" Target="../ink/ink13.xml"/><Relationship Id="rId39" Type="http://schemas.openxmlformats.org/officeDocument/2006/relationships/customXml" Target="../ink/ink26.xml"/><Relationship Id="rId34" Type="http://schemas.openxmlformats.org/officeDocument/2006/relationships/customXml" Target="../ink/ink23.xml"/><Relationship Id="rId50" Type="http://schemas.openxmlformats.org/officeDocument/2006/relationships/image" Target="../media/image65.png"/><Relationship Id="rId55" Type="http://schemas.openxmlformats.org/officeDocument/2006/relationships/customXml" Target="../ink/ink36.xml"/><Relationship Id="rId76" Type="http://schemas.openxmlformats.org/officeDocument/2006/relationships/customXml" Target="../ink/ink49.xml"/><Relationship Id="rId7" Type="http://schemas.openxmlformats.org/officeDocument/2006/relationships/customXml" Target="../ink/ink4.xml"/><Relationship Id="rId71" Type="http://schemas.openxmlformats.org/officeDocument/2006/relationships/image" Target="../media/image74.png"/><Relationship Id="rId2" Type="http://schemas.openxmlformats.org/officeDocument/2006/relationships/customXml" Target="../ink/ink1.xml"/><Relationship Id="rId29" Type="http://schemas.openxmlformats.org/officeDocument/2006/relationships/customXml" Target="../ink/ink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dreamstime.com/maharashtra-india-map-maharashtra-map-maharashtra-india-map-maharashtra-map-vector-design-full-details-image176108922" TargetMode="External"/><Relationship Id="rId5" Type="http://schemas.openxmlformats.org/officeDocument/2006/relationships/image" Target="../media/image37.jpeg"/><Relationship Id="rId4" Type="http://schemas.openxmlformats.org/officeDocument/2006/relationships/hyperlink" Target="https://stock.adobe.com/images/rajasthan-in-india-map-rajasthan-map/32900777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customXml" Target="../ink/ink50.xml"/><Relationship Id="rId7" Type="http://schemas.openxmlformats.org/officeDocument/2006/relationships/customXml" Target="../ink/ink5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3.png"/><Relationship Id="rId11" Type="http://schemas.openxmlformats.org/officeDocument/2006/relationships/customXml" Target="../ink/ink56.xml"/><Relationship Id="rId5" Type="http://schemas.openxmlformats.org/officeDocument/2006/relationships/customXml" Target="../ink/ink51.xml"/><Relationship Id="rId10" Type="http://schemas.openxmlformats.org/officeDocument/2006/relationships/customXml" Target="../ink/ink55.xml"/><Relationship Id="rId4" Type="http://schemas.openxmlformats.org/officeDocument/2006/relationships/image" Target="../media/image82.png"/><Relationship Id="rId9" Type="http://schemas.openxmlformats.org/officeDocument/2006/relationships/customXml" Target="../ink/ink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sv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>
            <a:spLocks noGrp="1"/>
          </p:cNvSpPr>
          <p:nvPr>
            <p:ph type="ctrTitle"/>
          </p:nvPr>
        </p:nvSpPr>
        <p:spPr>
          <a:xfrm>
            <a:off x="613885" y="152085"/>
            <a:ext cx="8021381" cy="20194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5200"/>
              <a:t>Waste management </a:t>
            </a:r>
            <a:r>
              <a:rPr lang="en-IN" sz="5200" i="1"/>
              <a:t>in </a:t>
            </a:r>
            <a:r>
              <a:rPr lang="en-IN" sz="4800" i="1"/>
              <a:t>Rajasthan and Maharashtra </a:t>
            </a:r>
            <a:endParaRPr sz="5400" b="0" i="1"/>
          </a:p>
        </p:txBody>
      </p:sp>
      <p:sp>
        <p:nvSpPr>
          <p:cNvPr id="289" name="Google Shape;289;p29"/>
          <p:cNvSpPr txBox="1">
            <a:spLocks noGrp="1"/>
          </p:cNvSpPr>
          <p:nvPr>
            <p:ph type="subTitle" idx="1"/>
          </p:nvPr>
        </p:nvSpPr>
        <p:spPr>
          <a:xfrm>
            <a:off x="642150" y="2202192"/>
            <a:ext cx="4033451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Presented by : Eco Warriors </a:t>
            </a:r>
            <a:endParaRPr sz="2400"/>
          </a:p>
        </p:txBody>
      </p:sp>
      <p:sp>
        <p:nvSpPr>
          <p:cNvPr id="290" name="Google Shape;290;p29"/>
          <p:cNvSpPr/>
          <p:nvPr/>
        </p:nvSpPr>
        <p:spPr>
          <a:xfrm>
            <a:off x="7082802" y="548850"/>
            <a:ext cx="7021" cy="7674"/>
          </a:xfrm>
          <a:custGeom>
            <a:avLst/>
            <a:gdLst/>
            <a:ahLst/>
            <a:cxnLst/>
            <a:rect l="l" t="t" r="r" b="b"/>
            <a:pathLst>
              <a:path w="430" h="470" extrusionOk="0">
                <a:moveTo>
                  <a:pt x="79" y="1"/>
                </a:moveTo>
                <a:lnTo>
                  <a:pt x="0" y="442"/>
                </a:lnTo>
                <a:cubicBezTo>
                  <a:pt x="20" y="448"/>
                  <a:pt x="39" y="456"/>
                  <a:pt x="59" y="460"/>
                </a:cubicBezTo>
                <a:cubicBezTo>
                  <a:pt x="81" y="466"/>
                  <a:pt x="102" y="469"/>
                  <a:pt x="122" y="469"/>
                </a:cubicBezTo>
                <a:cubicBezTo>
                  <a:pt x="350" y="469"/>
                  <a:pt x="430" y="102"/>
                  <a:pt x="178" y="33"/>
                </a:cubicBezTo>
                <a:cubicBezTo>
                  <a:pt x="144" y="25"/>
                  <a:pt x="111" y="11"/>
                  <a:pt x="79" y="1"/>
                </a:cubicBezTo>
                <a:close/>
              </a:path>
            </a:pathLst>
          </a:custGeom>
          <a:solidFill>
            <a:srgbClr val="FFF8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29"/>
          <p:cNvGrpSpPr/>
          <p:nvPr/>
        </p:nvGrpSpPr>
        <p:grpSpPr>
          <a:xfrm>
            <a:off x="6138404" y="2568704"/>
            <a:ext cx="1176999" cy="2187701"/>
            <a:chOff x="4793574" y="1174504"/>
            <a:chExt cx="1153063" cy="2800014"/>
          </a:xfrm>
        </p:grpSpPr>
        <p:grpSp>
          <p:nvGrpSpPr>
            <p:cNvPr id="292" name="Google Shape;292;p29"/>
            <p:cNvGrpSpPr/>
            <p:nvPr/>
          </p:nvGrpSpPr>
          <p:grpSpPr>
            <a:xfrm>
              <a:off x="4974904" y="1174504"/>
              <a:ext cx="774499" cy="1438930"/>
              <a:chOff x="5054593" y="930522"/>
              <a:chExt cx="773740" cy="1437477"/>
            </a:xfrm>
          </p:grpSpPr>
          <p:sp>
            <p:nvSpPr>
              <p:cNvPr id="293" name="Google Shape;293;p29"/>
              <p:cNvSpPr/>
              <p:nvPr/>
            </p:nvSpPr>
            <p:spPr>
              <a:xfrm>
                <a:off x="5493913" y="1563037"/>
                <a:ext cx="16303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364" extrusionOk="0">
                    <a:moveTo>
                      <a:pt x="637" y="0"/>
                    </a:moveTo>
                    <a:lnTo>
                      <a:pt x="0" y="941"/>
                    </a:lnTo>
                    <a:lnTo>
                      <a:pt x="437" y="832"/>
                    </a:lnTo>
                    <a:lnTo>
                      <a:pt x="643" y="1364"/>
                    </a:lnTo>
                    <a:lnTo>
                      <a:pt x="1017" y="928"/>
                    </a:lnTo>
                    <a:lnTo>
                      <a:pt x="1354" y="1338"/>
                    </a:lnTo>
                    <a:lnTo>
                      <a:pt x="1604" y="248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4" name="Google Shape;294;p29"/>
              <p:cNvGrpSpPr/>
              <p:nvPr/>
            </p:nvGrpSpPr>
            <p:grpSpPr>
              <a:xfrm>
                <a:off x="5417524" y="1321718"/>
                <a:ext cx="212000" cy="259251"/>
                <a:chOff x="5425097" y="1301126"/>
                <a:chExt cx="216194" cy="264353"/>
              </a:xfrm>
            </p:grpSpPr>
            <p:sp>
              <p:nvSpPr>
                <p:cNvPr id="295" name="Google Shape;295;p29"/>
                <p:cNvSpPr/>
                <p:nvPr/>
              </p:nvSpPr>
              <p:spPr>
                <a:xfrm>
                  <a:off x="5433457" y="1364615"/>
                  <a:ext cx="207834" cy="169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66" h="16368" extrusionOk="0">
                      <a:moveTo>
                        <a:pt x="2516" y="0"/>
                      </a:moveTo>
                      <a:cubicBezTo>
                        <a:pt x="2516" y="0"/>
                        <a:pt x="2517" y="0"/>
                        <a:pt x="2518" y="1"/>
                      </a:cubicBezTo>
                      <a:lnTo>
                        <a:pt x="2518" y="1"/>
                      </a:lnTo>
                      <a:cubicBezTo>
                        <a:pt x="2518" y="0"/>
                        <a:pt x="2518" y="0"/>
                        <a:pt x="2518" y="0"/>
                      </a:cubicBezTo>
                      <a:close/>
                      <a:moveTo>
                        <a:pt x="2518" y="1"/>
                      </a:moveTo>
                      <a:cubicBezTo>
                        <a:pt x="2546" y="25"/>
                        <a:pt x="4368" y="1626"/>
                        <a:pt x="4867" y="4955"/>
                      </a:cubicBezTo>
                      <a:cubicBezTo>
                        <a:pt x="5294" y="7801"/>
                        <a:pt x="2787" y="9554"/>
                        <a:pt x="920" y="9554"/>
                      </a:cubicBezTo>
                      <a:cubicBezTo>
                        <a:pt x="586" y="9554"/>
                        <a:pt x="273" y="9498"/>
                        <a:pt x="0" y="9382"/>
                      </a:cubicBezTo>
                      <a:lnTo>
                        <a:pt x="0" y="9382"/>
                      </a:lnTo>
                      <a:cubicBezTo>
                        <a:pt x="0" y="9382"/>
                        <a:pt x="1433" y="13727"/>
                        <a:pt x="4117" y="15277"/>
                      </a:cubicBezTo>
                      <a:cubicBezTo>
                        <a:pt x="5677" y="16179"/>
                        <a:pt x="7978" y="16368"/>
                        <a:pt x="9631" y="16368"/>
                      </a:cubicBezTo>
                      <a:cubicBezTo>
                        <a:pt x="10821" y="16368"/>
                        <a:pt x="11674" y="16270"/>
                        <a:pt x="11674" y="16270"/>
                      </a:cubicBezTo>
                      <a:lnTo>
                        <a:pt x="17257" y="15634"/>
                      </a:lnTo>
                      <a:cubicBezTo>
                        <a:pt x="17257" y="15634"/>
                        <a:pt x="14975" y="14197"/>
                        <a:pt x="15021" y="11898"/>
                      </a:cubicBezTo>
                      <a:cubicBezTo>
                        <a:pt x="15068" y="9596"/>
                        <a:pt x="18365" y="6892"/>
                        <a:pt x="19919" y="6510"/>
                      </a:cubicBezTo>
                      <a:cubicBezTo>
                        <a:pt x="19919" y="6510"/>
                        <a:pt x="20065" y="5047"/>
                        <a:pt x="17563" y="3376"/>
                      </a:cubicBezTo>
                      <a:cubicBezTo>
                        <a:pt x="15078" y="1718"/>
                        <a:pt x="2701" y="25"/>
                        <a:pt x="25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29"/>
                <p:cNvSpPr/>
                <p:nvPr/>
              </p:nvSpPr>
              <p:spPr>
                <a:xfrm>
                  <a:off x="5554240" y="1301126"/>
                  <a:ext cx="57494" cy="6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" h="5905" extrusionOk="0">
                      <a:moveTo>
                        <a:pt x="4740" y="0"/>
                      </a:moveTo>
                      <a:cubicBezTo>
                        <a:pt x="4360" y="0"/>
                        <a:pt x="3580" y="210"/>
                        <a:pt x="1964" y="1972"/>
                      </a:cubicBezTo>
                      <a:cubicBezTo>
                        <a:pt x="1" y="4112"/>
                        <a:pt x="358" y="5640"/>
                        <a:pt x="358" y="5640"/>
                      </a:cubicBezTo>
                      <a:lnTo>
                        <a:pt x="703" y="5904"/>
                      </a:lnTo>
                      <a:cubicBezTo>
                        <a:pt x="703" y="5904"/>
                        <a:pt x="468" y="5339"/>
                        <a:pt x="1775" y="3181"/>
                      </a:cubicBezTo>
                      <a:cubicBezTo>
                        <a:pt x="3082" y="1020"/>
                        <a:pt x="4828" y="948"/>
                        <a:pt x="5190" y="706"/>
                      </a:cubicBezTo>
                      <a:cubicBezTo>
                        <a:pt x="5551" y="464"/>
                        <a:pt x="5211" y="50"/>
                        <a:pt x="4933" y="16"/>
                      </a:cubicBezTo>
                      <a:cubicBezTo>
                        <a:pt x="4884" y="10"/>
                        <a:pt x="4821" y="0"/>
                        <a:pt x="47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29"/>
                <p:cNvSpPr/>
                <p:nvPr/>
              </p:nvSpPr>
              <p:spPr>
                <a:xfrm>
                  <a:off x="5459530" y="1339215"/>
                  <a:ext cx="180262" cy="92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4" h="8963" extrusionOk="0">
                      <a:moveTo>
                        <a:pt x="5529" y="1"/>
                      </a:moveTo>
                      <a:cubicBezTo>
                        <a:pt x="2680" y="1"/>
                        <a:pt x="1" y="2452"/>
                        <a:pt x="1" y="2452"/>
                      </a:cubicBezTo>
                      <a:lnTo>
                        <a:pt x="2419" y="4400"/>
                      </a:lnTo>
                      <a:cubicBezTo>
                        <a:pt x="3275" y="3808"/>
                        <a:pt x="3986" y="3592"/>
                        <a:pt x="4567" y="3592"/>
                      </a:cubicBezTo>
                      <a:cubicBezTo>
                        <a:pt x="6123" y="3592"/>
                        <a:pt x="6746" y="5142"/>
                        <a:pt x="6746" y="5142"/>
                      </a:cubicBezTo>
                      <a:cubicBezTo>
                        <a:pt x="7243" y="4826"/>
                        <a:pt x="7709" y="4699"/>
                        <a:pt x="8138" y="4699"/>
                      </a:cubicBezTo>
                      <a:cubicBezTo>
                        <a:pt x="9940" y="4699"/>
                        <a:pt x="11091" y="6945"/>
                        <a:pt x="11091" y="6945"/>
                      </a:cubicBezTo>
                      <a:cubicBezTo>
                        <a:pt x="11802" y="6498"/>
                        <a:pt x="12488" y="6321"/>
                        <a:pt x="13129" y="6321"/>
                      </a:cubicBezTo>
                      <a:cubicBezTo>
                        <a:pt x="15602" y="6321"/>
                        <a:pt x="17402" y="8962"/>
                        <a:pt x="17402" y="8962"/>
                      </a:cubicBezTo>
                      <a:cubicBezTo>
                        <a:pt x="17404" y="8875"/>
                        <a:pt x="17404" y="8789"/>
                        <a:pt x="17402" y="8701"/>
                      </a:cubicBezTo>
                      <a:cubicBezTo>
                        <a:pt x="17325" y="4446"/>
                        <a:pt x="13275" y="1808"/>
                        <a:pt x="12033" y="1808"/>
                      </a:cubicBezTo>
                      <a:cubicBezTo>
                        <a:pt x="12007" y="1808"/>
                        <a:pt x="11982" y="1809"/>
                        <a:pt x="11958" y="1812"/>
                      </a:cubicBezTo>
                      <a:cubicBezTo>
                        <a:pt x="11829" y="1825"/>
                        <a:pt x="11702" y="1831"/>
                        <a:pt x="11575" y="1831"/>
                      </a:cubicBezTo>
                      <a:cubicBezTo>
                        <a:pt x="10558" y="1831"/>
                        <a:pt x="9548" y="1411"/>
                        <a:pt x="7399" y="405"/>
                      </a:cubicBezTo>
                      <a:cubicBezTo>
                        <a:pt x="6785" y="118"/>
                        <a:pt x="6153" y="1"/>
                        <a:pt x="55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9"/>
                <p:cNvSpPr/>
                <p:nvPr/>
              </p:nvSpPr>
              <p:spPr>
                <a:xfrm>
                  <a:off x="5425097" y="1461790"/>
                  <a:ext cx="187108" cy="103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65" h="10011" extrusionOk="0">
                      <a:moveTo>
                        <a:pt x="806" y="1"/>
                      </a:moveTo>
                      <a:cubicBezTo>
                        <a:pt x="0" y="3999"/>
                        <a:pt x="4024" y="7184"/>
                        <a:pt x="5537" y="8115"/>
                      </a:cubicBezTo>
                      <a:cubicBezTo>
                        <a:pt x="6298" y="8583"/>
                        <a:pt x="7025" y="8700"/>
                        <a:pt x="7560" y="8700"/>
                      </a:cubicBezTo>
                      <a:cubicBezTo>
                        <a:pt x="8090" y="8700"/>
                        <a:pt x="8432" y="8585"/>
                        <a:pt x="8432" y="8585"/>
                      </a:cubicBezTo>
                      <a:cubicBezTo>
                        <a:pt x="8432" y="8585"/>
                        <a:pt x="8978" y="10011"/>
                        <a:pt x="11861" y="10011"/>
                      </a:cubicBezTo>
                      <a:cubicBezTo>
                        <a:pt x="12020" y="10011"/>
                        <a:pt x="12186" y="10006"/>
                        <a:pt x="12360" y="9997"/>
                      </a:cubicBezTo>
                      <a:cubicBezTo>
                        <a:pt x="15677" y="9822"/>
                        <a:pt x="18064" y="6253"/>
                        <a:pt x="18064" y="6253"/>
                      </a:cubicBezTo>
                      <a:cubicBezTo>
                        <a:pt x="16587" y="5778"/>
                        <a:pt x="16201" y="4375"/>
                        <a:pt x="16201" y="4375"/>
                      </a:cubicBezTo>
                      <a:cubicBezTo>
                        <a:pt x="16201" y="4375"/>
                        <a:pt x="15851" y="4907"/>
                        <a:pt x="14516" y="4907"/>
                      </a:cubicBezTo>
                      <a:cubicBezTo>
                        <a:pt x="14382" y="4907"/>
                        <a:pt x="14239" y="4902"/>
                        <a:pt x="14085" y="4890"/>
                      </a:cubicBezTo>
                      <a:cubicBezTo>
                        <a:pt x="12396" y="4763"/>
                        <a:pt x="11400" y="3440"/>
                        <a:pt x="11400" y="3440"/>
                      </a:cubicBezTo>
                      <a:cubicBezTo>
                        <a:pt x="11400" y="3440"/>
                        <a:pt x="10811" y="4187"/>
                        <a:pt x="9723" y="4187"/>
                      </a:cubicBezTo>
                      <a:cubicBezTo>
                        <a:pt x="9468" y="4187"/>
                        <a:pt x="9185" y="4146"/>
                        <a:pt x="8877" y="4045"/>
                      </a:cubicBezTo>
                      <a:cubicBezTo>
                        <a:pt x="7249" y="3514"/>
                        <a:pt x="6421" y="1642"/>
                        <a:pt x="6421" y="1642"/>
                      </a:cubicBezTo>
                      <a:cubicBezTo>
                        <a:pt x="6421" y="1642"/>
                        <a:pt x="5813" y="2434"/>
                        <a:pt x="4435" y="2434"/>
                      </a:cubicBezTo>
                      <a:cubicBezTo>
                        <a:pt x="4216" y="2434"/>
                        <a:pt x="3977" y="2414"/>
                        <a:pt x="3718" y="2367"/>
                      </a:cubicBezTo>
                      <a:cubicBezTo>
                        <a:pt x="1831" y="2031"/>
                        <a:pt x="807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9" name="Google Shape;299;p29"/>
              <p:cNvGrpSpPr/>
              <p:nvPr/>
            </p:nvGrpSpPr>
            <p:grpSpPr>
              <a:xfrm>
                <a:off x="5486609" y="1765359"/>
                <a:ext cx="275041" cy="215459"/>
                <a:chOff x="5495630" y="1753482"/>
                <a:chExt cx="280486" cy="219697"/>
              </a:xfrm>
            </p:grpSpPr>
            <p:sp>
              <p:nvSpPr>
                <p:cNvPr id="300" name="Google Shape;300;p29"/>
                <p:cNvSpPr/>
                <p:nvPr/>
              </p:nvSpPr>
              <p:spPr>
                <a:xfrm>
                  <a:off x="5737258" y="1897810"/>
                  <a:ext cx="17048" cy="20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6" h="1932" extrusionOk="0">
                      <a:moveTo>
                        <a:pt x="529" y="1"/>
                      </a:moveTo>
                      <a:lnTo>
                        <a:pt x="0" y="985"/>
                      </a:lnTo>
                      <a:lnTo>
                        <a:pt x="850" y="1931"/>
                      </a:lnTo>
                      <a:lnTo>
                        <a:pt x="848" y="1428"/>
                      </a:lnTo>
                      <a:lnTo>
                        <a:pt x="1482" y="1347"/>
                      </a:lnTo>
                      <a:lnTo>
                        <a:pt x="1109" y="822"/>
                      </a:lnTo>
                      <a:lnTo>
                        <a:pt x="1645" y="568"/>
                      </a:lnTo>
                      <a:lnTo>
                        <a:pt x="52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9"/>
                <p:cNvSpPr/>
                <p:nvPr/>
              </p:nvSpPr>
              <p:spPr>
                <a:xfrm>
                  <a:off x="5527276" y="1761334"/>
                  <a:ext cx="215332" cy="205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90" h="19874" extrusionOk="0">
                      <a:moveTo>
                        <a:pt x="9610" y="1"/>
                      </a:moveTo>
                      <a:cubicBezTo>
                        <a:pt x="9610" y="1"/>
                        <a:pt x="4982" y="1490"/>
                        <a:pt x="2490" y="3758"/>
                      </a:cubicBezTo>
                      <a:cubicBezTo>
                        <a:pt x="0" y="6027"/>
                        <a:pt x="2393" y="12656"/>
                        <a:pt x="2393" y="12656"/>
                      </a:cubicBezTo>
                      <a:cubicBezTo>
                        <a:pt x="2393" y="12656"/>
                        <a:pt x="2890" y="12420"/>
                        <a:pt x="4569" y="12420"/>
                      </a:cubicBezTo>
                      <a:cubicBezTo>
                        <a:pt x="5229" y="12420"/>
                        <a:pt x="6071" y="12456"/>
                        <a:pt x="7137" y="12558"/>
                      </a:cubicBezTo>
                      <a:cubicBezTo>
                        <a:pt x="10917" y="12917"/>
                        <a:pt x="10658" y="18127"/>
                        <a:pt x="9342" y="19873"/>
                      </a:cubicBezTo>
                      <a:cubicBezTo>
                        <a:pt x="9342" y="19873"/>
                        <a:pt x="14450" y="19489"/>
                        <a:pt x="16857" y="16992"/>
                      </a:cubicBezTo>
                      <a:cubicBezTo>
                        <a:pt x="19265" y="14495"/>
                        <a:pt x="19974" y="9049"/>
                        <a:pt x="19974" y="9049"/>
                      </a:cubicBezTo>
                      <a:lnTo>
                        <a:pt x="20790" y="2812"/>
                      </a:lnTo>
                      <a:lnTo>
                        <a:pt x="20790" y="2812"/>
                      </a:lnTo>
                      <a:cubicBezTo>
                        <a:pt x="20789" y="2812"/>
                        <a:pt x="19174" y="4365"/>
                        <a:pt x="17136" y="4365"/>
                      </a:cubicBezTo>
                      <a:cubicBezTo>
                        <a:pt x="16809" y="4365"/>
                        <a:pt x="16471" y="4325"/>
                        <a:pt x="16127" y="4232"/>
                      </a:cubicBezTo>
                      <a:cubicBezTo>
                        <a:pt x="13641" y="3563"/>
                        <a:pt x="9605" y="1794"/>
                        <a:pt x="961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9"/>
                <p:cNvSpPr/>
                <p:nvPr/>
              </p:nvSpPr>
              <p:spPr>
                <a:xfrm>
                  <a:off x="5495630" y="1753482"/>
                  <a:ext cx="134244" cy="138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1" h="13414" extrusionOk="0">
                      <a:moveTo>
                        <a:pt x="9192" y="1"/>
                      </a:moveTo>
                      <a:cubicBezTo>
                        <a:pt x="6806" y="1"/>
                        <a:pt x="5547" y="1298"/>
                        <a:pt x="5415" y="2203"/>
                      </a:cubicBezTo>
                      <a:cubicBezTo>
                        <a:pt x="5226" y="3501"/>
                        <a:pt x="4539" y="4455"/>
                        <a:pt x="2657" y="6776"/>
                      </a:cubicBezTo>
                      <a:cubicBezTo>
                        <a:pt x="0" y="10056"/>
                        <a:pt x="5448" y="13414"/>
                        <a:pt x="5448" y="13414"/>
                      </a:cubicBezTo>
                      <a:lnTo>
                        <a:pt x="5652" y="13264"/>
                      </a:lnTo>
                      <a:cubicBezTo>
                        <a:pt x="4135" y="9251"/>
                        <a:pt x="7625" y="8763"/>
                        <a:pt x="7625" y="8763"/>
                      </a:cubicBezTo>
                      <a:cubicBezTo>
                        <a:pt x="6540" y="5518"/>
                        <a:pt x="10757" y="4530"/>
                        <a:pt x="10757" y="4530"/>
                      </a:cubicBezTo>
                      <a:cubicBezTo>
                        <a:pt x="9706" y="1323"/>
                        <a:pt x="11410" y="904"/>
                        <a:pt x="12373" y="904"/>
                      </a:cubicBezTo>
                      <a:cubicBezTo>
                        <a:pt x="12713" y="904"/>
                        <a:pt x="12961" y="956"/>
                        <a:pt x="12961" y="956"/>
                      </a:cubicBezTo>
                      <a:cubicBezTo>
                        <a:pt x="12866" y="932"/>
                        <a:pt x="12755" y="795"/>
                        <a:pt x="12665" y="759"/>
                      </a:cubicBezTo>
                      <a:cubicBezTo>
                        <a:pt x="11321" y="216"/>
                        <a:pt x="10163" y="1"/>
                        <a:pt x="919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9"/>
                <p:cNvSpPr/>
                <p:nvPr/>
              </p:nvSpPr>
              <p:spPr>
                <a:xfrm>
                  <a:off x="5624047" y="1790462"/>
                  <a:ext cx="152069" cy="18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82" h="17641" extrusionOk="0">
                      <a:moveTo>
                        <a:pt x="11448" y="0"/>
                      </a:moveTo>
                      <a:cubicBezTo>
                        <a:pt x="10532" y="1477"/>
                        <a:pt x="8904" y="1518"/>
                        <a:pt x="8904" y="1518"/>
                      </a:cubicBezTo>
                      <a:cubicBezTo>
                        <a:pt x="8904" y="1518"/>
                        <a:pt x="9490" y="2154"/>
                        <a:pt x="8894" y="3955"/>
                      </a:cubicBezTo>
                      <a:cubicBezTo>
                        <a:pt x="8500" y="5147"/>
                        <a:pt x="7880" y="5349"/>
                        <a:pt x="7507" y="5349"/>
                      </a:cubicBezTo>
                      <a:cubicBezTo>
                        <a:pt x="7316" y="5349"/>
                        <a:pt x="7189" y="5296"/>
                        <a:pt x="7189" y="5296"/>
                      </a:cubicBezTo>
                      <a:lnTo>
                        <a:pt x="7189" y="5296"/>
                      </a:lnTo>
                      <a:cubicBezTo>
                        <a:pt x="7189" y="5296"/>
                        <a:pt x="7587" y="7762"/>
                        <a:pt x="6571" y="9387"/>
                      </a:cubicBezTo>
                      <a:cubicBezTo>
                        <a:pt x="6081" y="10171"/>
                        <a:pt x="5517" y="10374"/>
                        <a:pt x="5065" y="10374"/>
                      </a:cubicBezTo>
                      <a:cubicBezTo>
                        <a:pt x="4580" y="10374"/>
                        <a:pt x="4223" y="10141"/>
                        <a:pt x="4223" y="10141"/>
                      </a:cubicBezTo>
                      <a:lnTo>
                        <a:pt x="4223" y="10141"/>
                      </a:lnTo>
                      <a:cubicBezTo>
                        <a:pt x="4223" y="10141"/>
                        <a:pt x="4232" y="12579"/>
                        <a:pt x="3358" y="14539"/>
                      </a:cubicBezTo>
                      <a:cubicBezTo>
                        <a:pt x="2482" y="16496"/>
                        <a:pt x="0" y="17061"/>
                        <a:pt x="0" y="17061"/>
                      </a:cubicBezTo>
                      <a:cubicBezTo>
                        <a:pt x="863" y="17471"/>
                        <a:pt x="1745" y="17640"/>
                        <a:pt x="2612" y="17640"/>
                      </a:cubicBezTo>
                      <a:cubicBezTo>
                        <a:pt x="5891" y="17640"/>
                        <a:pt x="8968" y="15214"/>
                        <a:pt x="10091" y="14111"/>
                      </a:cubicBezTo>
                      <a:cubicBezTo>
                        <a:pt x="11513" y="12718"/>
                        <a:pt x="11382" y="11094"/>
                        <a:pt x="11382" y="11094"/>
                      </a:cubicBezTo>
                      <a:cubicBezTo>
                        <a:pt x="11382" y="11094"/>
                        <a:pt x="13270" y="10862"/>
                        <a:pt x="13976" y="7209"/>
                      </a:cubicBezTo>
                      <a:cubicBezTo>
                        <a:pt x="14681" y="3557"/>
                        <a:pt x="11448" y="0"/>
                        <a:pt x="1144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4" name="Google Shape;304;p29"/>
              <p:cNvGrpSpPr/>
              <p:nvPr/>
            </p:nvGrpSpPr>
            <p:grpSpPr>
              <a:xfrm>
                <a:off x="5054593" y="1579535"/>
                <a:ext cx="383404" cy="430015"/>
                <a:chOff x="5055001" y="1564010"/>
                <a:chExt cx="390990" cy="438477"/>
              </a:xfrm>
            </p:grpSpPr>
            <p:sp>
              <p:nvSpPr>
                <p:cNvPr id="305" name="Google Shape;305;p29"/>
                <p:cNvSpPr/>
                <p:nvPr/>
              </p:nvSpPr>
              <p:spPr>
                <a:xfrm>
                  <a:off x="5142055" y="1663713"/>
                  <a:ext cx="201070" cy="225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3" h="21725" extrusionOk="0">
                      <a:moveTo>
                        <a:pt x="890" y="1"/>
                      </a:moveTo>
                      <a:lnTo>
                        <a:pt x="1" y="847"/>
                      </a:lnTo>
                      <a:cubicBezTo>
                        <a:pt x="1" y="847"/>
                        <a:pt x="11381" y="11831"/>
                        <a:pt x="16796" y="21724"/>
                      </a:cubicBezTo>
                      <a:lnTo>
                        <a:pt x="19413" y="21001"/>
                      </a:lnTo>
                      <a:cubicBezTo>
                        <a:pt x="19413" y="21001"/>
                        <a:pt x="12987" y="8932"/>
                        <a:pt x="89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29"/>
                <p:cNvSpPr/>
                <p:nvPr/>
              </p:nvSpPr>
              <p:spPr>
                <a:xfrm>
                  <a:off x="5237107" y="1779161"/>
                  <a:ext cx="118842" cy="108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4" h="10438" extrusionOk="0">
                      <a:moveTo>
                        <a:pt x="9885" y="1"/>
                      </a:moveTo>
                      <a:lnTo>
                        <a:pt x="9885" y="1"/>
                      </a:lnTo>
                      <a:cubicBezTo>
                        <a:pt x="9885" y="1"/>
                        <a:pt x="9330" y="7455"/>
                        <a:pt x="0" y="10085"/>
                      </a:cubicBezTo>
                      <a:cubicBezTo>
                        <a:pt x="0" y="10085"/>
                        <a:pt x="978" y="10437"/>
                        <a:pt x="2398" y="10437"/>
                      </a:cubicBezTo>
                      <a:cubicBezTo>
                        <a:pt x="4033" y="10437"/>
                        <a:pt x="6253" y="9970"/>
                        <a:pt x="8241" y="7960"/>
                      </a:cubicBezTo>
                      <a:cubicBezTo>
                        <a:pt x="11473" y="4698"/>
                        <a:pt x="9885" y="1"/>
                        <a:pt x="988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9"/>
                <p:cNvSpPr/>
                <p:nvPr/>
              </p:nvSpPr>
              <p:spPr>
                <a:xfrm>
                  <a:off x="5212256" y="1744988"/>
                  <a:ext cx="103554" cy="893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8" h="8630" extrusionOk="0">
                      <a:moveTo>
                        <a:pt x="8822" y="1"/>
                      </a:moveTo>
                      <a:lnTo>
                        <a:pt x="8822" y="3"/>
                      </a:lnTo>
                      <a:cubicBezTo>
                        <a:pt x="8822" y="3"/>
                        <a:pt x="8064" y="6343"/>
                        <a:pt x="0" y="8230"/>
                      </a:cubicBezTo>
                      <a:cubicBezTo>
                        <a:pt x="0" y="8230"/>
                        <a:pt x="971" y="8630"/>
                        <a:pt x="2359" y="8630"/>
                      </a:cubicBezTo>
                      <a:cubicBezTo>
                        <a:pt x="3718" y="8630"/>
                        <a:pt x="5476" y="8247"/>
                        <a:pt x="7116" y="6733"/>
                      </a:cubicBezTo>
                      <a:cubicBezTo>
                        <a:pt x="9998" y="4071"/>
                        <a:pt x="8822" y="1"/>
                        <a:pt x="882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29"/>
                <p:cNvSpPr/>
                <p:nvPr/>
              </p:nvSpPr>
              <p:spPr>
                <a:xfrm>
                  <a:off x="5188846" y="1707738"/>
                  <a:ext cx="90928" cy="78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9" h="7578" extrusionOk="0">
                      <a:moveTo>
                        <a:pt x="7745" y="1"/>
                      </a:moveTo>
                      <a:cubicBezTo>
                        <a:pt x="7745" y="1"/>
                        <a:pt x="7080" y="5568"/>
                        <a:pt x="0" y="7227"/>
                      </a:cubicBezTo>
                      <a:cubicBezTo>
                        <a:pt x="0" y="7227"/>
                        <a:pt x="852" y="7578"/>
                        <a:pt x="2071" y="7578"/>
                      </a:cubicBezTo>
                      <a:cubicBezTo>
                        <a:pt x="3264" y="7578"/>
                        <a:pt x="4808" y="7242"/>
                        <a:pt x="6248" y="5912"/>
                      </a:cubicBezTo>
                      <a:cubicBezTo>
                        <a:pt x="8779" y="3575"/>
                        <a:pt x="7745" y="1"/>
                        <a:pt x="774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29"/>
                <p:cNvSpPr/>
                <p:nvPr/>
              </p:nvSpPr>
              <p:spPr>
                <a:xfrm>
                  <a:off x="5153688" y="1671109"/>
                  <a:ext cx="74501" cy="67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3" h="6477" extrusionOk="0">
                      <a:moveTo>
                        <a:pt x="6226" y="1"/>
                      </a:moveTo>
                      <a:lnTo>
                        <a:pt x="6226" y="1"/>
                      </a:lnTo>
                      <a:cubicBezTo>
                        <a:pt x="6226" y="1"/>
                        <a:pt x="5839" y="4651"/>
                        <a:pt x="1" y="6243"/>
                      </a:cubicBezTo>
                      <a:cubicBezTo>
                        <a:pt x="1" y="6243"/>
                        <a:pt x="631" y="6476"/>
                        <a:pt x="1542" y="6476"/>
                      </a:cubicBezTo>
                      <a:cubicBezTo>
                        <a:pt x="2558" y="6476"/>
                        <a:pt x="3924" y="6187"/>
                        <a:pt x="5158" y="4962"/>
                      </a:cubicBezTo>
                      <a:cubicBezTo>
                        <a:pt x="7193" y="2943"/>
                        <a:pt x="6226" y="1"/>
                        <a:pt x="62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9"/>
                <p:cNvSpPr/>
                <p:nvPr/>
              </p:nvSpPr>
              <p:spPr>
                <a:xfrm>
                  <a:off x="5055001" y="1564010"/>
                  <a:ext cx="120924" cy="123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" h="11965" extrusionOk="0">
                      <a:moveTo>
                        <a:pt x="8202" y="0"/>
                      </a:moveTo>
                      <a:cubicBezTo>
                        <a:pt x="8202" y="0"/>
                        <a:pt x="5722" y="4300"/>
                        <a:pt x="6892" y="7841"/>
                      </a:cubicBezTo>
                      <a:cubicBezTo>
                        <a:pt x="6892" y="7841"/>
                        <a:pt x="6841" y="7840"/>
                        <a:pt x="6749" y="7840"/>
                      </a:cubicBezTo>
                      <a:cubicBezTo>
                        <a:pt x="5936" y="7840"/>
                        <a:pt x="1869" y="7974"/>
                        <a:pt x="0" y="10598"/>
                      </a:cubicBezTo>
                      <a:cubicBezTo>
                        <a:pt x="0" y="10598"/>
                        <a:pt x="1641" y="11965"/>
                        <a:pt x="4441" y="11965"/>
                      </a:cubicBezTo>
                      <a:cubicBezTo>
                        <a:pt x="5750" y="11965"/>
                        <a:pt x="7313" y="11666"/>
                        <a:pt x="9080" y="10788"/>
                      </a:cubicBezTo>
                      <a:lnTo>
                        <a:pt x="9658" y="9905"/>
                      </a:lnTo>
                      <a:cubicBezTo>
                        <a:pt x="9658" y="9905"/>
                        <a:pt x="11674" y="4838"/>
                        <a:pt x="82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9"/>
                <p:cNvSpPr/>
                <p:nvPr/>
              </p:nvSpPr>
              <p:spPr>
                <a:xfrm>
                  <a:off x="5271591" y="1844639"/>
                  <a:ext cx="174400" cy="157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8" h="15240" extrusionOk="0">
                      <a:moveTo>
                        <a:pt x="9422" y="0"/>
                      </a:moveTo>
                      <a:cubicBezTo>
                        <a:pt x="7073" y="0"/>
                        <a:pt x="5783" y="2764"/>
                        <a:pt x="5783" y="2764"/>
                      </a:cubicBezTo>
                      <a:lnTo>
                        <a:pt x="5381" y="3489"/>
                      </a:lnTo>
                      <a:cubicBezTo>
                        <a:pt x="5381" y="3489"/>
                        <a:pt x="5273" y="3451"/>
                        <a:pt x="5076" y="3451"/>
                      </a:cubicBezTo>
                      <a:cubicBezTo>
                        <a:pt x="4548" y="3451"/>
                        <a:pt x="3384" y="3722"/>
                        <a:pt x="1959" y="5716"/>
                      </a:cubicBezTo>
                      <a:cubicBezTo>
                        <a:pt x="1" y="8455"/>
                        <a:pt x="2675" y="12604"/>
                        <a:pt x="5994" y="14213"/>
                      </a:cubicBezTo>
                      <a:cubicBezTo>
                        <a:pt x="7696" y="15038"/>
                        <a:pt x="9235" y="15239"/>
                        <a:pt x="10330" y="15239"/>
                      </a:cubicBezTo>
                      <a:cubicBezTo>
                        <a:pt x="11371" y="15239"/>
                        <a:pt x="12012" y="15058"/>
                        <a:pt x="12012" y="15058"/>
                      </a:cubicBezTo>
                      <a:cubicBezTo>
                        <a:pt x="9704" y="13485"/>
                        <a:pt x="9820" y="10626"/>
                        <a:pt x="9820" y="10626"/>
                      </a:cubicBezTo>
                      <a:lnTo>
                        <a:pt x="9820" y="10626"/>
                      </a:lnTo>
                      <a:cubicBezTo>
                        <a:pt x="9820" y="10626"/>
                        <a:pt x="9906" y="11662"/>
                        <a:pt x="11620" y="13239"/>
                      </a:cubicBezTo>
                      <a:cubicBezTo>
                        <a:pt x="12786" y="14315"/>
                        <a:pt x="13665" y="14486"/>
                        <a:pt x="14107" y="14486"/>
                      </a:cubicBezTo>
                      <a:cubicBezTo>
                        <a:pt x="14315" y="14486"/>
                        <a:pt x="14426" y="14448"/>
                        <a:pt x="14426" y="14448"/>
                      </a:cubicBezTo>
                      <a:cubicBezTo>
                        <a:pt x="16837" y="10105"/>
                        <a:pt x="14050" y="1735"/>
                        <a:pt x="10820" y="314"/>
                      </a:cubicBezTo>
                      <a:cubicBezTo>
                        <a:pt x="10319" y="93"/>
                        <a:pt x="9852" y="0"/>
                        <a:pt x="942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29"/>
                <p:cNvSpPr/>
                <p:nvPr/>
              </p:nvSpPr>
              <p:spPr>
                <a:xfrm>
                  <a:off x="5369699" y="1897644"/>
                  <a:ext cx="28504" cy="2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2" h="2604" extrusionOk="0">
                      <a:moveTo>
                        <a:pt x="1374" y="1"/>
                      </a:moveTo>
                      <a:cubicBezTo>
                        <a:pt x="722" y="1"/>
                        <a:pt x="161" y="489"/>
                        <a:pt x="83" y="1152"/>
                      </a:cubicBezTo>
                      <a:cubicBezTo>
                        <a:pt x="1" y="1865"/>
                        <a:pt x="511" y="2512"/>
                        <a:pt x="1225" y="2595"/>
                      </a:cubicBezTo>
                      <a:cubicBezTo>
                        <a:pt x="1277" y="2601"/>
                        <a:pt x="1328" y="2604"/>
                        <a:pt x="1379" y="2604"/>
                      </a:cubicBezTo>
                      <a:cubicBezTo>
                        <a:pt x="2030" y="2604"/>
                        <a:pt x="2591" y="2115"/>
                        <a:pt x="2669" y="1453"/>
                      </a:cubicBezTo>
                      <a:cubicBezTo>
                        <a:pt x="2752" y="740"/>
                        <a:pt x="2242" y="92"/>
                        <a:pt x="1527" y="10"/>
                      </a:cubicBezTo>
                      <a:cubicBezTo>
                        <a:pt x="1476" y="4"/>
                        <a:pt x="1424" y="1"/>
                        <a:pt x="13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3" name="Google Shape;313;p29"/>
              <p:cNvSpPr/>
              <p:nvPr/>
            </p:nvSpPr>
            <p:spPr>
              <a:xfrm>
                <a:off x="5274781" y="1461134"/>
                <a:ext cx="406" cy="12707"/>
              </a:xfrm>
              <a:custGeom>
                <a:avLst/>
                <a:gdLst/>
                <a:ahLst/>
                <a:cxnLst/>
                <a:rect l="l" t="t" r="r" b="b"/>
                <a:pathLst>
                  <a:path w="40" h="125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1" y="428"/>
                      <a:pt x="7" y="845"/>
                      <a:pt x="1" y="1251"/>
                    </a:cubicBezTo>
                    <a:cubicBezTo>
                      <a:pt x="7" y="847"/>
                      <a:pt x="21" y="428"/>
                      <a:pt x="40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5274680" y="1488837"/>
                <a:ext cx="142" cy="11041"/>
              </a:xfrm>
              <a:custGeom>
                <a:avLst/>
                <a:gdLst/>
                <a:ahLst/>
                <a:cxnLst/>
                <a:rect l="l" t="t" r="r" b="b"/>
                <a:pathLst>
                  <a:path w="14" h="1087" extrusionOk="0">
                    <a:moveTo>
                      <a:pt x="14" y="1086"/>
                    </a:moveTo>
                    <a:cubicBezTo>
                      <a:pt x="7" y="739"/>
                      <a:pt x="2" y="379"/>
                      <a:pt x="0" y="1"/>
                    </a:cubicBezTo>
                    <a:cubicBezTo>
                      <a:pt x="2" y="379"/>
                      <a:pt x="7" y="739"/>
                      <a:pt x="14" y="1086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5274660" y="1476017"/>
                <a:ext cx="102" cy="10970"/>
              </a:xfrm>
              <a:custGeom>
                <a:avLst/>
                <a:gdLst/>
                <a:ahLst/>
                <a:cxnLst/>
                <a:rect l="l" t="t" r="r" b="b"/>
                <a:pathLst>
                  <a:path w="10" h="1080" extrusionOk="0">
                    <a:moveTo>
                      <a:pt x="2" y="1079"/>
                    </a:moveTo>
                    <a:cubicBezTo>
                      <a:pt x="1" y="732"/>
                      <a:pt x="4" y="372"/>
                      <a:pt x="9" y="1"/>
                    </a:cubicBezTo>
                    <a:cubicBezTo>
                      <a:pt x="4" y="372"/>
                      <a:pt x="1" y="732"/>
                      <a:pt x="2" y="1079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5271399" y="1547788"/>
                <a:ext cx="325" cy="416"/>
              </a:xfrm>
              <a:custGeom>
                <a:avLst/>
                <a:gdLst/>
                <a:ahLst/>
                <a:cxnLst/>
                <a:rect l="l" t="t" r="r" b="b"/>
                <a:pathLst>
                  <a:path w="32" h="41" extrusionOk="0">
                    <a:moveTo>
                      <a:pt x="31" y="1"/>
                    </a:moveTo>
                    <a:lnTo>
                      <a:pt x="31" y="1"/>
                    </a:lnTo>
                    <a:cubicBezTo>
                      <a:pt x="21" y="14"/>
                      <a:pt x="9" y="26"/>
                      <a:pt x="0" y="40"/>
                    </a:cubicBezTo>
                    <a:cubicBezTo>
                      <a:pt x="11" y="26"/>
                      <a:pt x="21" y="14"/>
                      <a:pt x="31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5275320" y="1444047"/>
                <a:ext cx="904" cy="1406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385" extrusionOk="0">
                    <a:moveTo>
                      <a:pt x="88" y="0"/>
                    </a:moveTo>
                    <a:cubicBezTo>
                      <a:pt x="51" y="474"/>
                      <a:pt x="23" y="933"/>
                      <a:pt x="1" y="1384"/>
                    </a:cubicBezTo>
                    <a:cubicBezTo>
                      <a:pt x="25" y="933"/>
                      <a:pt x="51" y="474"/>
                      <a:pt x="88" y="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5274690" y="1541460"/>
                <a:ext cx="193" cy="752"/>
              </a:xfrm>
              <a:custGeom>
                <a:avLst/>
                <a:gdLst/>
                <a:ahLst/>
                <a:cxnLst/>
                <a:rect l="l" t="t" r="r" b="b"/>
                <a:pathLst>
                  <a:path w="19" h="74" extrusionOk="0">
                    <a:moveTo>
                      <a:pt x="18" y="0"/>
                    </a:moveTo>
                    <a:cubicBezTo>
                      <a:pt x="13" y="26"/>
                      <a:pt x="8" y="50"/>
                      <a:pt x="1" y="74"/>
                    </a:cubicBezTo>
                    <a:cubicBezTo>
                      <a:pt x="8" y="50"/>
                      <a:pt x="13" y="28"/>
                      <a:pt x="18" y="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>
                <a:off x="5274873" y="1502430"/>
                <a:ext cx="254" cy="10127"/>
              </a:xfrm>
              <a:custGeom>
                <a:avLst/>
                <a:gdLst/>
                <a:ahLst/>
                <a:cxnLst/>
                <a:rect l="l" t="t" r="r" b="b"/>
                <a:pathLst>
                  <a:path w="25" h="997" extrusionOk="0">
                    <a:moveTo>
                      <a:pt x="24" y="997"/>
                    </a:moveTo>
                    <a:cubicBezTo>
                      <a:pt x="16" y="684"/>
                      <a:pt x="7" y="349"/>
                      <a:pt x="0" y="1"/>
                    </a:cubicBezTo>
                    <a:cubicBezTo>
                      <a:pt x="7" y="349"/>
                      <a:pt x="16" y="684"/>
                      <a:pt x="24" y="997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9"/>
              <p:cNvSpPr/>
              <p:nvPr/>
            </p:nvSpPr>
            <p:spPr>
              <a:xfrm>
                <a:off x="5276234" y="1431095"/>
                <a:ext cx="1260" cy="1281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262" extrusionOk="0">
                    <a:moveTo>
                      <a:pt x="124" y="1"/>
                    </a:moveTo>
                    <a:cubicBezTo>
                      <a:pt x="123" y="4"/>
                      <a:pt x="123" y="8"/>
                      <a:pt x="123" y="11"/>
                    </a:cubicBezTo>
                    <a:lnTo>
                      <a:pt x="123" y="11"/>
                    </a:lnTo>
                    <a:cubicBezTo>
                      <a:pt x="123" y="8"/>
                      <a:pt x="123" y="4"/>
                      <a:pt x="124" y="1"/>
                    </a:cubicBezTo>
                    <a:close/>
                    <a:moveTo>
                      <a:pt x="123" y="11"/>
                    </a:moveTo>
                    <a:lnTo>
                      <a:pt x="123" y="11"/>
                    </a:lnTo>
                    <a:cubicBezTo>
                      <a:pt x="112" y="104"/>
                      <a:pt x="98" y="202"/>
                      <a:pt x="88" y="296"/>
                    </a:cubicBezTo>
                    <a:cubicBezTo>
                      <a:pt x="55" y="621"/>
                      <a:pt x="24" y="943"/>
                      <a:pt x="0" y="1261"/>
                    </a:cubicBezTo>
                    <a:cubicBezTo>
                      <a:pt x="32" y="854"/>
                      <a:pt x="77" y="434"/>
                      <a:pt x="123" y="1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>
                <a:off x="5278398" y="1410178"/>
                <a:ext cx="1869" cy="13408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320" extrusionOk="0">
                    <a:moveTo>
                      <a:pt x="184" y="1"/>
                    </a:moveTo>
                    <a:lnTo>
                      <a:pt x="184" y="1"/>
                    </a:lnTo>
                    <a:cubicBezTo>
                      <a:pt x="136" y="289"/>
                      <a:pt x="95" y="574"/>
                      <a:pt x="55" y="858"/>
                    </a:cubicBezTo>
                    <a:cubicBezTo>
                      <a:pt x="33" y="1014"/>
                      <a:pt x="19" y="1165"/>
                      <a:pt x="0" y="1320"/>
                    </a:cubicBezTo>
                    <a:cubicBezTo>
                      <a:pt x="55" y="885"/>
                      <a:pt x="112" y="449"/>
                      <a:pt x="184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9"/>
              <p:cNvSpPr/>
              <p:nvPr/>
            </p:nvSpPr>
            <p:spPr>
              <a:xfrm>
                <a:off x="5269408" y="1550318"/>
                <a:ext cx="30" cy="10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2" y="1"/>
                    </a:moveTo>
                    <a:lnTo>
                      <a:pt x="2" y="1"/>
                    </a:ln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9"/>
              <p:cNvSpPr/>
              <p:nvPr/>
            </p:nvSpPr>
            <p:spPr>
              <a:xfrm>
                <a:off x="5275340" y="1536187"/>
                <a:ext cx="41" cy="955"/>
              </a:xfrm>
              <a:custGeom>
                <a:avLst/>
                <a:gdLst/>
                <a:ahLst/>
                <a:cxnLst/>
                <a:rect l="l" t="t" r="r" b="b"/>
                <a:pathLst>
                  <a:path w="4" h="94" extrusionOk="0">
                    <a:moveTo>
                      <a:pt x="4" y="1"/>
                    </a:moveTo>
                    <a:lnTo>
                      <a:pt x="4" y="1"/>
                    </a:lnTo>
                    <a:cubicBezTo>
                      <a:pt x="2" y="30"/>
                      <a:pt x="2" y="64"/>
                      <a:pt x="1" y="93"/>
                    </a:cubicBezTo>
                    <a:cubicBezTo>
                      <a:pt x="2" y="64"/>
                      <a:pt x="2" y="31"/>
                      <a:pt x="4" y="1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9"/>
              <p:cNvSpPr/>
              <p:nvPr/>
            </p:nvSpPr>
            <p:spPr>
              <a:xfrm>
                <a:off x="5275493" y="1529767"/>
                <a:ext cx="10" cy="1026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" extrusionOk="0">
                    <a:moveTo>
                      <a:pt x="1" y="100"/>
                    </a:moveTo>
                    <a:cubicBezTo>
                      <a:pt x="1" y="68"/>
                      <a:pt x="1" y="35"/>
                      <a:pt x="1" y="1"/>
                    </a:cubicBezTo>
                    <a:cubicBezTo>
                      <a:pt x="1" y="37"/>
                      <a:pt x="1" y="68"/>
                      <a:pt x="1" y="10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9"/>
              <p:cNvSpPr/>
              <p:nvPr/>
            </p:nvSpPr>
            <p:spPr>
              <a:xfrm>
                <a:off x="5275320" y="1520157"/>
                <a:ext cx="61" cy="2194"/>
              </a:xfrm>
              <a:custGeom>
                <a:avLst/>
                <a:gdLst/>
                <a:ahLst/>
                <a:cxnLst/>
                <a:rect l="l" t="t" r="r" b="b"/>
                <a:pathLst>
                  <a:path w="6" h="2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" y="71"/>
                      <a:pt x="6" y="146"/>
                      <a:pt x="6" y="215"/>
                    </a:cubicBezTo>
                    <a:cubicBezTo>
                      <a:pt x="6" y="145"/>
                      <a:pt x="4" y="72"/>
                      <a:pt x="1" y="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" name="Google Shape;326;p29"/>
              <p:cNvGrpSpPr/>
              <p:nvPr/>
            </p:nvGrpSpPr>
            <p:grpSpPr>
              <a:xfrm>
                <a:off x="5114523" y="1158911"/>
                <a:ext cx="346682" cy="395328"/>
                <a:chOff x="5116086" y="1135127"/>
                <a:chExt cx="353540" cy="403114"/>
              </a:xfrm>
            </p:grpSpPr>
            <p:sp>
              <p:nvSpPr>
                <p:cNvPr id="327" name="Google Shape;327;p29"/>
                <p:cNvSpPr/>
                <p:nvPr/>
              </p:nvSpPr>
              <p:spPr>
                <a:xfrm>
                  <a:off x="5116086" y="1337289"/>
                  <a:ext cx="140562" cy="112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71" h="10862" extrusionOk="0">
                      <a:moveTo>
                        <a:pt x="11968" y="1"/>
                      </a:moveTo>
                      <a:lnTo>
                        <a:pt x="9116" y="1349"/>
                      </a:lnTo>
                      <a:cubicBezTo>
                        <a:pt x="9116" y="1349"/>
                        <a:pt x="10010" y="2965"/>
                        <a:pt x="8419" y="4945"/>
                      </a:cubicBezTo>
                      <a:cubicBezTo>
                        <a:pt x="6827" y="6925"/>
                        <a:pt x="4568" y="7275"/>
                        <a:pt x="3559" y="7400"/>
                      </a:cubicBezTo>
                      <a:cubicBezTo>
                        <a:pt x="2549" y="7526"/>
                        <a:pt x="0" y="8331"/>
                        <a:pt x="1865" y="10402"/>
                      </a:cubicBezTo>
                      <a:cubicBezTo>
                        <a:pt x="2157" y="10725"/>
                        <a:pt x="2569" y="10862"/>
                        <a:pt x="3058" y="10862"/>
                      </a:cubicBezTo>
                      <a:cubicBezTo>
                        <a:pt x="5701" y="10862"/>
                        <a:pt x="10575" y="6877"/>
                        <a:pt x="10575" y="6877"/>
                      </a:cubicBezTo>
                      <a:lnTo>
                        <a:pt x="13570" y="1718"/>
                      </a:lnTo>
                      <a:lnTo>
                        <a:pt x="1196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29"/>
                <p:cNvSpPr/>
                <p:nvPr/>
              </p:nvSpPr>
              <p:spPr>
                <a:xfrm>
                  <a:off x="5128382" y="1321315"/>
                  <a:ext cx="163576" cy="135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93" h="13051" extrusionOk="0">
                      <a:moveTo>
                        <a:pt x="13818" y="1"/>
                      </a:moveTo>
                      <a:cubicBezTo>
                        <a:pt x="11946" y="1"/>
                        <a:pt x="8195" y="1352"/>
                        <a:pt x="8195" y="1352"/>
                      </a:cubicBezTo>
                      <a:cubicBezTo>
                        <a:pt x="8195" y="1352"/>
                        <a:pt x="10312" y="5127"/>
                        <a:pt x="7218" y="7836"/>
                      </a:cubicBezTo>
                      <a:cubicBezTo>
                        <a:pt x="4125" y="10548"/>
                        <a:pt x="0" y="8827"/>
                        <a:pt x="301" y="11125"/>
                      </a:cubicBezTo>
                      <a:cubicBezTo>
                        <a:pt x="451" y="12271"/>
                        <a:pt x="2034" y="13050"/>
                        <a:pt x="4125" y="13050"/>
                      </a:cubicBezTo>
                      <a:cubicBezTo>
                        <a:pt x="6223" y="13050"/>
                        <a:pt x="8832" y="12265"/>
                        <a:pt x="11015" y="10275"/>
                      </a:cubicBezTo>
                      <a:cubicBezTo>
                        <a:pt x="15371" y="6305"/>
                        <a:pt x="15097" y="2885"/>
                        <a:pt x="15097" y="2885"/>
                      </a:cubicBezTo>
                      <a:cubicBezTo>
                        <a:pt x="15097" y="2885"/>
                        <a:pt x="15792" y="866"/>
                        <a:pt x="14631" y="158"/>
                      </a:cubicBezTo>
                      <a:cubicBezTo>
                        <a:pt x="14449" y="47"/>
                        <a:pt x="14166" y="1"/>
                        <a:pt x="1381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9"/>
                <p:cNvSpPr/>
                <p:nvPr/>
              </p:nvSpPr>
              <p:spPr>
                <a:xfrm>
                  <a:off x="5290807" y="1228522"/>
                  <a:ext cx="76987" cy="131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12739" extrusionOk="0">
                      <a:moveTo>
                        <a:pt x="5166" y="0"/>
                      </a:moveTo>
                      <a:cubicBezTo>
                        <a:pt x="3644" y="0"/>
                        <a:pt x="1" y="12364"/>
                        <a:pt x="1" y="12364"/>
                      </a:cubicBezTo>
                      <a:cubicBezTo>
                        <a:pt x="1" y="12364"/>
                        <a:pt x="727" y="12738"/>
                        <a:pt x="1706" y="12738"/>
                      </a:cubicBezTo>
                      <a:cubicBezTo>
                        <a:pt x="2863" y="12738"/>
                        <a:pt x="4372" y="12215"/>
                        <a:pt x="5448" y="9930"/>
                      </a:cubicBezTo>
                      <a:cubicBezTo>
                        <a:pt x="7433" y="5716"/>
                        <a:pt x="6737" y="1572"/>
                        <a:pt x="5391" y="109"/>
                      </a:cubicBezTo>
                      <a:cubicBezTo>
                        <a:pt x="5323" y="35"/>
                        <a:pt x="5248" y="0"/>
                        <a:pt x="516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29"/>
                <p:cNvSpPr/>
                <p:nvPr/>
              </p:nvSpPr>
              <p:spPr>
                <a:xfrm>
                  <a:off x="5293852" y="1217200"/>
                  <a:ext cx="72451" cy="135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95" h="13099" extrusionOk="0">
                      <a:moveTo>
                        <a:pt x="3011" y="0"/>
                      </a:moveTo>
                      <a:lnTo>
                        <a:pt x="0" y="12780"/>
                      </a:lnTo>
                      <a:cubicBezTo>
                        <a:pt x="0" y="12780"/>
                        <a:pt x="594" y="13098"/>
                        <a:pt x="1411" y="13098"/>
                      </a:cubicBezTo>
                      <a:cubicBezTo>
                        <a:pt x="2669" y="13098"/>
                        <a:pt x="4457" y="12343"/>
                        <a:pt x="5415" y="8504"/>
                      </a:cubicBezTo>
                      <a:cubicBezTo>
                        <a:pt x="6995" y="2173"/>
                        <a:pt x="3011" y="0"/>
                        <a:pt x="301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29"/>
                <p:cNvSpPr/>
                <p:nvPr/>
              </p:nvSpPr>
              <p:spPr>
                <a:xfrm>
                  <a:off x="5162607" y="1135127"/>
                  <a:ext cx="290663" cy="403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63" h="38920" extrusionOk="0">
                      <a:moveTo>
                        <a:pt x="20536" y="0"/>
                      </a:moveTo>
                      <a:cubicBezTo>
                        <a:pt x="17538" y="0"/>
                        <a:pt x="13221" y="929"/>
                        <a:pt x="8945" y="5100"/>
                      </a:cubicBezTo>
                      <a:cubicBezTo>
                        <a:pt x="1231" y="12625"/>
                        <a:pt x="0" y="25027"/>
                        <a:pt x="5231" y="33995"/>
                      </a:cubicBezTo>
                      <a:cubicBezTo>
                        <a:pt x="5231" y="33995"/>
                        <a:pt x="7451" y="38242"/>
                        <a:pt x="9766" y="38901"/>
                      </a:cubicBezTo>
                      <a:cubicBezTo>
                        <a:pt x="9766" y="38901"/>
                        <a:pt x="9819" y="38920"/>
                        <a:pt x="9912" y="38920"/>
                      </a:cubicBezTo>
                      <a:cubicBezTo>
                        <a:pt x="10144" y="38920"/>
                        <a:pt x="10623" y="38805"/>
                        <a:pt x="11144" y="38005"/>
                      </a:cubicBezTo>
                      <a:cubicBezTo>
                        <a:pt x="11873" y="36883"/>
                        <a:pt x="9814" y="27449"/>
                        <a:pt x="13750" y="17478"/>
                      </a:cubicBezTo>
                      <a:cubicBezTo>
                        <a:pt x="17688" y="7508"/>
                        <a:pt x="25206" y="3127"/>
                        <a:pt x="25206" y="3127"/>
                      </a:cubicBezTo>
                      <a:lnTo>
                        <a:pt x="28062" y="3441"/>
                      </a:lnTo>
                      <a:lnTo>
                        <a:pt x="28035" y="692"/>
                      </a:lnTo>
                      <a:lnTo>
                        <a:pt x="24506" y="601"/>
                      </a:lnTo>
                      <a:cubicBezTo>
                        <a:pt x="24506" y="601"/>
                        <a:pt x="22947" y="0"/>
                        <a:pt x="205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9"/>
                <p:cNvSpPr/>
                <p:nvPr/>
              </p:nvSpPr>
              <p:spPr>
                <a:xfrm>
                  <a:off x="5214846" y="1153473"/>
                  <a:ext cx="238430" cy="380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0" h="36758" extrusionOk="0">
                      <a:moveTo>
                        <a:pt x="19854" y="1"/>
                      </a:moveTo>
                      <a:cubicBezTo>
                        <a:pt x="19854" y="1"/>
                        <a:pt x="6284" y="2057"/>
                        <a:pt x="3030" y="14017"/>
                      </a:cubicBezTo>
                      <a:cubicBezTo>
                        <a:pt x="1" y="25150"/>
                        <a:pt x="4972" y="35394"/>
                        <a:pt x="5675" y="36758"/>
                      </a:cubicBezTo>
                      <a:cubicBezTo>
                        <a:pt x="5810" y="36629"/>
                        <a:pt x="5953" y="36459"/>
                        <a:pt x="6101" y="36234"/>
                      </a:cubicBezTo>
                      <a:cubicBezTo>
                        <a:pt x="6830" y="35112"/>
                        <a:pt x="4771" y="25678"/>
                        <a:pt x="8707" y="15707"/>
                      </a:cubicBezTo>
                      <a:cubicBezTo>
                        <a:pt x="12645" y="5737"/>
                        <a:pt x="20163" y="1354"/>
                        <a:pt x="20163" y="1354"/>
                      </a:cubicBezTo>
                      <a:lnTo>
                        <a:pt x="23019" y="1670"/>
                      </a:lnTo>
                      <a:lnTo>
                        <a:pt x="23005" y="222"/>
                      </a:lnTo>
                      <a:lnTo>
                        <a:pt x="1985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9"/>
                <p:cNvSpPr/>
                <p:nvPr/>
              </p:nvSpPr>
              <p:spPr>
                <a:xfrm>
                  <a:off x="5237045" y="1153473"/>
                  <a:ext cx="216234" cy="199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7" h="19226" extrusionOk="0">
                      <a:moveTo>
                        <a:pt x="5433" y="19133"/>
                      </a:moveTo>
                      <a:cubicBezTo>
                        <a:pt x="5432" y="19134"/>
                        <a:pt x="5431" y="19136"/>
                        <a:pt x="5431" y="19138"/>
                      </a:cubicBezTo>
                      <a:cubicBezTo>
                        <a:pt x="5431" y="19136"/>
                        <a:pt x="5432" y="19134"/>
                        <a:pt x="5433" y="19133"/>
                      </a:cubicBezTo>
                      <a:close/>
                      <a:moveTo>
                        <a:pt x="17711" y="1"/>
                      </a:moveTo>
                      <a:cubicBezTo>
                        <a:pt x="17711" y="1"/>
                        <a:pt x="4143" y="2057"/>
                        <a:pt x="887" y="14017"/>
                      </a:cubicBezTo>
                      <a:cubicBezTo>
                        <a:pt x="406" y="15788"/>
                        <a:pt x="128" y="17534"/>
                        <a:pt x="1" y="19226"/>
                      </a:cubicBezTo>
                      <a:cubicBezTo>
                        <a:pt x="2948" y="18192"/>
                        <a:pt x="4409" y="16306"/>
                        <a:pt x="4409" y="16306"/>
                      </a:cubicBezTo>
                      <a:cubicBezTo>
                        <a:pt x="4619" y="18429"/>
                        <a:pt x="5347" y="18867"/>
                        <a:pt x="5484" y="18932"/>
                      </a:cubicBezTo>
                      <a:cubicBezTo>
                        <a:pt x="5466" y="18999"/>
                        <a:pt x="5451" y="19066"/>
                        <a:pt x="5433" y="19133"/>
                      </a:cubicBezTo>
                      <a:lnTo>
                        <a:pt x="5433" y="19133"/>
                      </a:lnTo>
                      <a:cubicBezTo>
                        <a:pt x="5741" y="18004"/>
                        <a:pt x="6110" y="16861"/>
                        <a:pt x="6564" y="15707"/>
                      </a:cubicBezTo>
                      <a:cubicBezTo>
                        <a:pt x="10502" y="5737"/>
                        <a:pt x="18022" y="1356"/>
                        <a:pt x="18022" y="1356"/>
                      </a:cubicBezTo>
                      <a:lnTo>
                        <a:pt x="20876" y="1670"/>
                      </a:lnTo>
                      <a:lnTo>
                        <a:pt x="20862" y="224"/>
                      </a:lnTo>
                      <a:lnTo>
                        <a:pt x="1771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29"/>
                <p:cNvSpPr/>
                <p:nvPr/>
              </p:nvSpPr>
              <p:spPr>
                <a:xfrm>
                  <a:off x="5288766" y="1358472"/>
                  <a:ext cx="2776" cy="117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1131" extrusionOk="0">
                      <a:moveTo>
                        <a:pt x="268" y="1"/>
                      </a:moveTo>
                      <a:cubicBezTo>
                        <a:pt x="223" y="174"/>
                        <a:pt x="174" y="349"/>
                        <a:pt x="132" y="521"/>
                      </a:cubicBezTo>
                      <a:cubicBezTo>
                        <a:pt x="86" y="713"/>
                        <a:pt x="50" y="898"/>
                        <a:pt x="9" y="1087"/>
                      </a:cubicBezTo>
                      <a:lnTo>
                        <a:pt x="9" y="1087"/>
                      </a:lnTo>
                      <a:cubicBezTo>
                        <a:pt x="88" y="727"/>
                        <a:pt x="176" y="366"/>
                        <a:pt x="268" y="1"/>
                      </a:cubicBezTo>
                      <a:close/>
                      <a:moveTo>
                        <a:pt x="9" y="1087"/>
                      </a:moveTo>
                      <a:cubicBezTo>
                        <a:pt x="6" y="1102"/>
                        <a:pt x="3" y="1116"/>
                        <a:pt x="0" y="1131"/>
                      </a:cubicBezTo>
                      <a:cubicBezTo>
                        <a:pt x="3" y="1116"/>
                        <a:pt x="6" y="1102"/>
                        <a:pt x="9" y="1087"/>
                      </a:cubicBezTo>
                      <a:close/>
                    </a:path>
                  </a:pathLst>
                </a:custGeom>
                <a:solidFill>
                  <a:srgbClr val="F6C9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29"/>
                <p:cNvSpPr/>
                <p:nvPr/>
              </p:nvSpPr>
              <p:spPr>
                <a:xfrm>
                  <a:off x="5284674" y="1375077"/>
                  <a:ext cx="3035" cy="16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1570" extrusionOk="0">
                      <a:moveTo>
                        <a:pt x="0" y="1570"/>
                      </a:moveTo>
                      <a:cubicBezTo>
                        <a:pt x="84" y="1054"/>
                        <a:pt x="184" y="529"/>
                        <a:pt x="292" y="0"/>
                      </a:cubicBezTo>
                      <a:cubicBezTo>
                        <a:pt x="184" y="529"/>
                        <a:pt x="84" y="1054"/>
                        <a:pt x="0" y="1570"/>
                      </a:cubicBezTo>
                      <a:close/>
                    </a:path>
                  </a:pathLst>
                </a:custGeom>
                <a:solidFill>
                  <a:srgbClr val="F6C91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9"/>
                <p:cNvSpPr/>
                <p:nvPr/>
              </p:nvSpPr>
              <p:spPr>
                <a:xfrm>
                  <a:off x="5183324" y="1356007"/>
                  <a:ext cx="65449" cy="172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6615" extrusionOk="0">
                      <a:moveTo>
                        <a:pt x="4088" y="0"/>
                      </a:moveTo>
                      <a:cubicBezTo>
                        <a:pt x="3228" y="208"/>
                        <a:pt x="2267" y="337"/>
                        <a:pt x="1203" y="337"/>
                      </a:cubicBezTo>
                      <a:cubicBezTo>
                        <a:pt x="836" y="337"/>
                        <a:pt x="456" y="321"/>
                        <a:pt x="64" y="289"/>
                      </a:cubicBezTo>
                      <a:lnTo>
                        <a:pt x="64" y="289"/>
                      </a:lnTo>
                      <a:cubicBezTo>
                        <a:pt x="1" y="4611"/>
                        <a:pt x="1053" y="8939"/>
                        <a:pt x="3231" y="12672"/>
                      </a:cubicBezTo>
                      <a:cubicBezTo>
                        <a:pt x="3231" y="12672"/>
                        <a:pt x="4527" y="15152"/>
                        <a:pt x="6173" y="16615"/>
                      </a:cubicBezTo>
                      <a:lnTo>
                        <a:pt x="6319" y="16572"/>
                      </a:lnTo>
                      <a:cubicBezTo>
                        <a:pt x="6319" y="16572"/>
                        <a:pt x="1347" y="11616"/>
                        <a:pt x="40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29"/>
                <p:cNvSpPr/>
                <p:nvPr/>
              </p:nvSpPr>
              <p:spPr>
                <a:xfrm>
                  <a:off x="5437973" y="1142285"/>
                  <a:ext cx="31653" cy="28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2751" extrusionOk="0">
                      <a:moveTo>
                        <a:pt x="1452" y="1"/>
                      </a:moveTo>
                      <a:cubicBezTo>
                        <a:pt x="1" y="1519"/>
                        <a:pt x="1479" y="2750"/>
                        <a:pt x="1479" y="2750"/>
                      </a:cubicBezTo>
                      <a:cubicBezTo>
                        <a:pt x="3056" y="1359"/>
                        <a:pt x="1452" y="1"/>
                        <a:pt x="14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29"/>
                <p:cNvSpPr/>
                <p:nvPr/>
              </p:nvSpPr>
              <p:spPr>
                <a:xfrm>
                  <a:off x="5135488" y="1175040"/>
                  <a:ext cx="147222" cy="18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4" h="18338" extrusionOk="0">
                      <a:moveTo>
                        <a:pt x="6253" y="0"/>
                      </a:moveTo>
                      <a:cubicBezTo>
                        <a:pt x="5890" y="0"/>
                        <a:pt x="5438" y="170"/>
                        <a:pt x="4914" y="548"/>
                      </a:cubicBezTo>
                      <a:cubicBezTo>
                        <a:pt x="2943" y="1967"/>
                        <a:pt x="1" y="6009"/>
                        <a:pt x="16" y="11904"/>
                      </a:cubicBezTo>
                      <a:cubicBezTo>
                        <a:pt x="28" y="16932"/>
                        <a:pt x="2757" y="18337"/>
                        <a:pt x="5249" y="18337"/>
                      </a:cubicBezTo>
                      <a:cubicBezTo>
                        <a:pt x="5680" y="18337"/>
                        <a:pt x="6104" y="18295"/>
                        <a:pt x="6506" y="18222"/>
                      </a:cubicBezTo>
                      <a:cubicBezTo>
                        <a:pt x="9230" y="17729"/>
                        <a:pt x="11575" y="17498"/>
                        <a:pt x="14213" y="14224"/>
                      </a:cubicBezTo>
                      <a:lnTo>
                        <a:pt x="14213" y="14224"/>
                      </a:lnTo>
                      <a:cubicBezTo>
                        <a:pt x="14213" y="14225"/>
                        <a:pt x="12679" y="15758"/>
                        <a:pt x="10977" y="15758"/>
                      </a:cubicBezTo>
                      <a:cubicBezTo>
                        <a:pt x="10197" y="15758"/>
                        <a:pt x="9383" y="15437"/>
                        <a:pt x="8665" y="14499"/>
                      </a:cubicBezTo>
                      <a:cubicBezTo>
                        <a:pt x="6376" y="11515"/>
                        <a:pt x="6029" y="5460"/>
                        <a:pt x="6927" y="3054"/>
                      </a:cubicBezTo>
                      <a:cubicBezTo>
                        <a:pt x="7586" y="1289"/>
                        <a:pt x="7255" y="0"/>
                        <a:pt x="6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29"/>
                <p:cNvSpPr/>
                <p:nvPr/>
              </p:nvSpPr>
              <p:spPr>
                <a:xfrm>
                  <a:off x="5137756" y="1190402"/>
                  <a:ext cx="117464" cy="174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1" h="16854" extrusionOk="0">
                      <a:moveTo>
                        <a:pt x="5411" y="0"/>
                      </a:moveTo>
                      <a:cubicBezTo>
                        <a:pt x="5286" y="0"/>
                        <a:pt x="5131" y="23"/>
                        <a:pt x="4941" y="65"/>
                      </a:cubicBezTo>
                      <a:cubicBezTo>
                        <a:pt x="3536" y="369"/>
                        <a:pt x="0" y="5323"/>
                        <a:pt x="608" y="11031"/>
                      </a:cubicBezTo>
                      <a:cubicBezTo>
                        <a:pt x="948" y="14224"/>
                        <a:pt x="2327" y="15843"/>
                        <a:pt x="3474" y="16650"/>
                      </a:cubicBezTo>
                      <a:lnTo>
                        <a:pt x="3476" y="16650"/>
                      </a:lnTo>
                      <a:cubicBezTo>
                        <a:pt x="3989" y="16792"/>
                        <a:pt x="4518" y="16853"/>
                        <a:pt x="5037" y="16853"/>
                      </a:cubicBezTo>
                      <a:cubicBezTo>
                        <a:pt x="5465" y="16853"/>
                        <a:pt x="5887" y="16812"/>
                        <a:pt x="6287" y="16739"/>
                      </a:cubicBezTo>
                      <a:cubicBezTo>
                        <a:pt x="8071" y="16416"/>
                        <a:pt x="9692" y="16200"/>
                        <a:pt x="11341" y="15173"/>
                      </a:cubicBezTo>
                      <a:lnTo>
                        <a:pt x="11341" y="15173"/>
                      </a:lnTo>
                      <a:cubicBezTo>
                        <a:pt x="11031" y="15277"/>
                        <a:pt x="10678" y="15350"/>
                        <a:pt x="10300" y="15350"/>
                      </a:cubicBezTo>
                      <a:cubicBezTo>
                        <a:pt x="9624" y="15350"/>
                        <a:pt x="8867" y="15117"/>
                        <a:pt x="8126" y="14407"/>
                      </a:cubicBezTo>
                      <a:cubicBezTo>
                        <a:pt x="5968" y="12335"/>
                        <a:pt x="4954" y="7409"/>
                        <a:pt x="5389" y="3932"/>
                      </a:cubicBezTo>
                      <a:cubicBezTo>
                        <a:pt x="5766" y="928"/>
                        <a:pt x="6206" y="0"/>
                        <a:pt x="541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0" name="Google Shape;340;p29"/>
              <p:cNvSpPr/>
              <p:nvPr/>
            </p:nvSpPr>
            <p:spPr>
              <a:xfrm>
                <a:off x="5446096" y="930522"/>
                <a:ext cx="382237" cy="207081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20387" extrusionOk="0">
                    <a:moveTo>
                      <a:pt x="4836" y="0"/>
                    </a:moveTo>
                    <a:cubicBezTo>
                      <a:pt x="4223" y="0"/>
                      <a:pt x="3636" y="262"/>
                      <a:pt x="3201" y="840"/>
                    </a:cubicBezTo>
                    <a:cubicBezTo>
                      <a:pt x="1587" y="2990"/>
                      <a:pt x="3728" y="5198"/>
                      <a:pt x="3728" y="5198"/>
                    </a:cubicBezTo>
                    <a:cubicBezTo>
                      <a:pt x="3728" y="5198"/>
                      <a:pt x="3725" y="5198"/>
                      <a:pt x="3717" y="5198"/>
                    </a:cubicBezTo>
                    <a:cubicBezTo>
                      <a:pt x="3495" y="5198"/>
                      <a:pt x="1" y="5253"/>
                      <a:pt x="905" y="8715"/>
                    </a:cubicBezTo>
                    <a:cubicBezTo>
                      <a:pt x="1222" y="9926"/>
                      <a:pt x="1959" y="10326"/>
                      <a:pt x="2795" y="10326"/>
                    </a:cubicBezTo>
                    <a:cubicBezTo>
                      <a:pt x="4429" y="10326"/>
                      <a:pt x="6442" y="8799"/>
                      <a:pt x="6442" y="8799"/>
                    </a:cubicBezTo>
                    <a:lnTo>
                      <a:pt x="28859" y="17053"/>
                    </a:lnTo>
                    <a:cubicBezTo>
                      <a:pt x="28981" y="18498"/>
                      <a:pt x="30467" y="20387"/>
                      <a:pt x="31890" y="20387"/>
                    </a:cubicBezTo>
                    <a:cubicBezTo>
                      <a:pt x="32416" y="20387"/>
                      <a:pt x="32934" y="20129"/>
                      <a:pt x="33370" y="19495"/>
                    </a:cubicBezTo>
                    <a:cubicBezTo>
                      <a:pt x="34988" y="17147"/>
                      <a:pt x="33233" y="15538"/>
                      <a:pt x="33233" y="15538"/>
                    </a:cubicBezTo>
                    <a:cubicBezTo>
                      <a:pt x="35608" y="15377"/>
                      <a:pt x="37631" y="12442"/>
                      <a:pt x="35088" y="10623"/>
                    </a:cubicBezTo>
                    <a:cubicBezTo>
                      <a:pt x="34485" y="10192"/>
                      <a:pt x="33889" y="10028"/>
                      <a:pt x="33331" y="10028"/>
                    </a:cubicBezTo>
                    <a:cubicBezTo>
                      <a:pt x="31534" y="10028"/>
                      <a:pt x="30126" y="11733"/>
                      <a:pt x="30126" y="11733"/>
                    </a:cubicBezTo>
                    <a:lnTo>
                      <a:pt x="7889" y="4669"/>
                    </a:lnTo>
                    <a:cubicBezTo>
                      <a:pt x="8365" y="1930"/>
                      <a:pt x="6504" y="0"/>
                      <a:pt x="48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1" name="Google Shape;341;p29"/>
              <p:cNvGrpSpPr/>
              <p:nvPr/>
            </p:nvGrpSpPr>
            <p:grpSpPr>
              <a:xfrm>
                <a:off x="5325846" y="2053447"/>
                <a:ext cx="299529" cy="314552"/>
                <a:chOff x="5331610" y="2047245"/>
                <a:chExt cx="305455" cy="320741"/>
              </a:xfrm>
            </p:grpSpPr>
            <p:sp>
              <p:nvSpPr>
                <p:cNvPr id="342" name="Google Shape;342;p29"/>
                <p:cNvSpPr/>
                <p:nvPr/>
              </p:nvSpPr>
              <p:spPr>
                <a:xfrm>
                  <a:off x="5524427" y="2047245"/>
                  <a:ext cx="112638" cy="115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5" h="11118" extrusionOk="0">
                      <a:moveTo>
                        <a:pt x="6583" y="1"/>
                      </a:moveTo>
                      <a:cubicBezTo>
                        <a:pt x="6264" y="1"/>
                        <a:pt x="6087" y="70"/>
                        <a:pt x="6087" y="70"/>
                      </a:cubicBezTo>
                      <a:cubicBezTo>
                        <a:pt x="3358" y="6357"/>
                        <a:pt x="1" y="8449"/>
                        <a:pt x="1" y="8449"/>
                      </a:cubicBezTo>
                      <a:lnTo>
                        <a:pt x="931" y="10575"/>
                      </a:lnTo>
                      <a:lnTo>
                        <a:pt x="3033" y="11118"/>
                      </a:lnTo>
                      <a:cubicBezTo>
                        <a:pt x="3033" y="11118"/>
                        <a:pt x="4747" y="7580"/>
                        <a:pt x="10510" y="3962"/>
                      </a:cubicBezTo>
                      <a:cubicBezTo>
                        <a:pt x="10510" y="3962"/>
                        <a:pt x="10874" y="2694"/>
                        <a:pt x="9178" y="1200"/>
                      </a:cubicBezTo>
                      <a:cubicBezTo>
                        <a:pt x="8029" y="191"/>
                        <a:pt x="7112" y="1"/>
                        <a:pt x="658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43;p29"/>
                <p:cNvSpPr/>
                <p:nvPr/>
              </p:nvSpPr>
              <p:spPr>
                <a:xfrm>
                  <a:off x="5351623" y="2302111"/>
                  <a:ext cx="74916" cy="52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" h="5030" extrusionOk="0">
                      <a:moveTo>
                        <a:pt x="1926" y="0"/>
                      </a:moveTo>
                      <a:cubicBezTo>
                        <a:pt x="1002" y="0"/>
                        <a:pt x="90" y="174"/>
                        <a:pt x="61" y="856"/>
                      </a:cubicBezTo>
                      <a:cubicBezTo>
                        <a:pt x="1" y="2252"/>
                        <a:pt x="612" y="2884"/>
                        <a:pt x="612" y="2884"/>
                      </a:cubicBezTo>
                      <a:cubicBezTo>
                        <a:pt x="1342" y="2639"/>
                        <a:pt x="1588" y="2201"/>
                        <a:pt x="1806" y="2112"/>
                      </a:cubicBezTo>
                      <a:cubicBezTo>
                        <a:pt x="1831" y="2102"/>
                        <a:pt x="1877" y="2096"/>
                        <a:pt x="1940" y="2096"/>
                      </a:cubicBezTo>
                      <a:cubicBezTo>
                        <a:pt x="2426" y="2096"/>
                        <a:pt x="3864" y="2416"/>
                        <a:pt x="3350" y="3331"/>
                      </a:cubicBezTo>
                      <a:cubicBezTo>
                        <a:pt x="2769" y="4361"/>
                        <a:pt x="2855" y="4902"/>
                        <a:pt x="2855" y="4902"/>
                      </a:cubicBezTo>
                      <a:cubicBezTo>
                        <a:pt x="3222" y="4999"/>
                        <a:pt x="3551" y="5030"/>
                        <a:pt x="3818" y="5030"/>
                      </a:cubicBezTo>
                      <a:cubicBezTo>
                        <a:pt x="4269" y="5030"/>
                        <a:pt x="4547" y="4943"/>
                        <a:pt x="4547" y="4943"/>
                      </a:cubicBezTo>
                      <a:lnTo>
                        <a:pt x="7232" y="3803"/>
                      </a:lnTo>
                      <a:lnTo>
                        <a:pt x="3870" y="190"/>
                      </a:lnTo>
                      <a:cubicBezTo>
                        <a:pt x="3870" y="190"/>
                        <a:pt x="2891" y="0"/>
                        <a:pt x="19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9"/>
                <p:cNvSpPr/>
                <p:nvPr/>
              </p:nvSpPr>
              <p:spPr>
                <a:xfrm>
                  <a:off x="5392581" y="2316614"/>
                  <a:ext cx="72140" cy="46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65" h="4469" extrusionOk="0">
                      <a:moveTo>
                        <a:pt x="5646" y="0"/>
                      </a:moveTo>
                      <a:cubicBezTo>
                        <a:pt x="4540" y="0"/>
                        <a:pt x="2940" y="553"/>
                        <a:pt x="1954" y="1519"/>
                      </a:cubicBezTo>
                      <a:cubicBezTo>
                        <a:pt x="270" y="3167"/>
                        <a:pt x="0" y="4376"/>
                        <a:pt x="0" y="4376"/>
                      </a:cubicBezTo>
                      <a:cubicBezTo>
                        <a:pt x="376" y="4442"/>
                        <a:pt x="775" y="4468"/>
                        <a:pt x="1174" y="4468"/>
                      </a:cubicBezTo>
                      <a:cubicBezTo>
                        <a:pt x="2881" y="4468"/>
                        <a:pt x="4597" y="3983"/>
                        <a:pt x="4597" y="3983"/>
                      </a:cubicBezTo>
                      <a:cubicBezTo>
                        <a:pt x="4597" y="3983"/>
                        <a:pt x="6605" y="2338"/>
                        <a:pt x="6859" y="882"/>
                      </a:cubicBezTo>
                      <a:cubicBezTo>
                        <a:pt x="6964" y="277"/>
                        <a:pt x="6429" y="0"/>
                        <a:pt x="56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9"/>
                <p:cNvSpPr/>
                <p:nvPr/>
              </p:nvSpPr>
              <p:spPr>
                <a:xfrm>
                  <a:off x="5342310" y="2247687"/>
                  <a:ext cx="47624" cy="7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8" h="7287" extrusionOk="0">
                      <a:moveTo>
                        <a:pt x="3420" y="1"/>
                      </a:moveTo>
                      <a:cubicBezTo>
                        <a:pt x="3348" y="1"/>
                        <a:pt x="3271" y="13"/>
                        <a:pt x="3189" y="38"/>
                      </a:cubicBezTo>
                      <a:cubicBezTo>
                        <a:pt x="1776" y="476"/>
                        <a:pt x="400" y="2676"/>
                        <a:pt x="400" y="2676"/>
                      </a:cubicBezTo>
                      <a:cubicBezTo>
                        <a:pt x="400" y="2676"/>
                        <a:pt x="0" y="5362"/>
                        <a:pt x="596" y="7287"/>
                      </a:cubicBezTo>
                      <a:cubicBezTo>
                        <a:pt x="596" y="7287"/>
                        <a:pt x="1762" y="6864"/>
                        <a:pt x="3182" y="4984"/>
                      </a:cubicBezTo>
                      <a:cubicBezTo>
                        <a:pt x="4520" y="3212"/>
                        <a:pt x="4598" y="1"/>
                        <a:pt x="34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29"/>
                <p:cNvSpPr/>
                <p:nvPr/>
              </p:nvSpPr>
              <p:spPr>
                <a:xfrm>
                  <a:off x="5357693" y="2229362"/>
                  <a:ext cx="129013" cy="1160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6" h="11204" extrusionOk="0">
                      <a:moveTo>
                        <a:pt x="8021" y="1"/>
                      </a:moveTo>
                      <a:cubicBezTo>
                        <a:pt x="6245" y="1"/>
                        <a:pt x="2808" y="409"/>
                        <a:pt x="1625" y="3418"/>
                      </a:cubicBezTo>
                      <a:cubicBezTo>
                        <a:pt x="1" y="7548"/>
                        <a:pt x="873" y="10697"/>
                        <a:pt x="873" y="10697"/>
                      </a:cubicBezTo>
                      <a:lnTo>
                        <a:pt x="1481" y="10484"/>
                      </a:lnTo>
                      <a:lnTo>
                        <a:pt x="1481" y="10484"/>
                      </a:lnTo>
                      <a:lnTo>
                        <a:pt x="1350" y="11165"/>
                      </a:lnTo>
                      <a:cubicBezTo>
                        <a:pt x="1596" y="11191"/>
                        <a:pt x="1846" y="11204"/>
                        <a:pt x="2099" y="11204"/>
                      </a:cubicBezTo>
                      <a:cubicBezTo>
                        <a:pt x="5101" y="11204"/>
                        <a:pt x="8498" y="9464"/>
                        <a:pt x="8498" y="9464"/>
                      </a:cubicBezTo>
                      <a:lnTo>
                        <a:pt x="12456" y="3744"/>
                      </a:lnTo>
                      <a:lnTo>
                        <a:pt x="9112" y="57"/>
                      </a:lnTo>
                      <a:cubicBezTo>
                        <a:pt x="9112" y="57"/>
                        <a:pt x="8681" y="1"/>
                        <a:pt x="802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9"/>
                <p:cNvSpPr/>
                <p:nvPr/>
              </p:nvSpPr>
              <p:spPr>
                <a:xfrm>
                  <a:off x="5434721" y="2216621"/>
                  <a:ext cx="139629" cy="1513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81" h="14614" extrusionOk="0">
                      <a:moveTo>
                        <a:pt x="8684" y="1"/>
                      </a:moveTo>
                      <a:cubicBezTo>
                        <a:pt x="7649" y="1"/>
                        <a:pt x="6460" y="627"/>
                        <a:pt x="5164" y="2206"/>
                      </a:cubicBezTo>
                      <a:cubicBezTo>
                        <a:pt x="0" y="8501"/>
                        <a:pt x="175" y="13931"/>
                        <a:pt x="175" y="13931"/>
                      </a:cubicBezTo>
                      <a:lnTo>
                        <a:pt x="746" y="13921"/>
                      </a:lnTo>
                      <a:lnTo>
                        <a:pt x="418" y="14613"/>
                      </a:lnTo>
                      <a:cubicBezTo>
                        <a:pt x="9150" y="13980"/>
                        <a:pt x="10124" y="12127"/>
                        <a:pt x="10124" y="12127"/>
                      </a:cubicBezTo>
                      <a:cubicBezTo>
                        <a:pt x="10124" y="12127"/>
                        <a:pt x="11238" y="11285"/>
                        <a:pt x="12519" y="8022"/>
                      </a:cubicBezTo>
                      <a:cubicBezTo>
                        <a:pt x="13480" y="5578"/>
                        <a:pt x="11772" y="1"/>
                        <a:pt x="86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9"/>
                <p:cNvSpPr/>
                <p:nvPr/>
              </p:nvSpPr>
              <p:spPr>
                <a:xfrm>
                  <a:off x="5331610" y="2139293"/>
                  <a:ext cx="171748" cy="140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2" h="13535" extrusionOk="0">
                      <a:moveTo>
                        <a:pt x="8077" y="1"/>
                      </a:moveTo>
                      <a:cubicBezTo>
                        <a:pt x="7067" y="1"/>
                        <a:pt x="6134" y="179"/>
                        <a:pt x="5479" y="538"/>
                      </a:cubicBezTo>
                      <a:cubicBezTo>
                        <a:pt x="2407" y="2225"/>
                        <a:pt x="1713" y="3437"/>
                        <a:pt x="1713" y="3437"/>
                      </a:cubicBezTo>
                      <a:cubicBezTo>
                        <a:pt x="1713" y="3437"/>
                        <a:pt x="1" y="4641"/>
                        <a:pt x="487" y="13382"/>
                      </a:cubicBezTo>
                      <a:lnTo>
                        <a:pt x="1131" y="12968"/>
                      </a:lnTo>
                      <a:lnTo>
                        <a:pt x="1193" y="13535"/>
                      </a:lnTo>
                      <a:cubicBezTo>
                        <a:pt x="1193" y="13535"/>
                        <a:pt x="6600" y="13014"/>
                        <a:pt x="12185" y="7092"/>
                      </a:cubicBezTo>
                      <a:cubicBezTo>
                        <a:pt x="16581" y="2429"/>
                        <a:pt x="11807" y="1"/>
                        <a:pt x="807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29"/>
                <p:cNvSpPr/>
                <p:nvPr/>
              </p:nvSpPr>
              <p:spPr>
                <a:xfrm>
                  <a:off x="5519911" y="2236323"/>
                  <a:ext cx="85335" cy="125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9" h="12080" extrusionOk="0">
                      <a:moveTo>
                        <a:pt x="6450" y="0"/>
                      </a:moveTo>
                      <a:cubicBezTo>
                        <a:pt x="5874" y="0"/>
                        <a:pt x="5111" y="428"/>
                        <a:pt x="4103" y="1561"/>
                      </a:cubicBezTo>
                      <a:cubicBezTo>
                        <a:pt x="0" y="6172"/>
                        <a:pt x="876" y="12079"/>
                        <a:pt x="876" y="12079"/>
                      </a:cubicBezTo>
                      <a:cubicBezTo>
                        <a:pt x="6694" y="9024"/>
                        <a:pt x="8238" y="4029"/>
                        <a:pt x="8238" y="4029"/>
                      </a:cubicBezTo>
                      <a:cubicBezTo>
                        <a:pt x="8238" y="4029"/>
                        <a:pt x="8221" y="0"/>
                        <a:pt x="645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9"/>
                <p:cNvSpPr/>
                <p:nvPr/>
              </p:nvSpPr>
              <p:spPr>
                <a:xfrm>
                  <a:off x="5333236" y="2102322"/>
                  <a:ext cx="134337" cy="86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0" h="8394" extrusionOk="0">
                      <a:moveTo>
                        <a:pt x="8246" y="0"/>
                      </a:moveTo>
                      <a:cubicBezTo>
                        <a:pt x="7568" y="0"/>
                        <a:pt x="7046" y="65"/>
                        <a:pt x="7046" y="65"/>
                      </a:cubicBezTo>
                      <a:cubicBezTo>
                        <a:pt x="7046" y="65"/>
                        <a:pt x="2289" y="2234"/>
                        <a:pt x="0" y="8394"/>
                      </a:cubicBezTo>
                      <a:cubicBezTo>
                        <a:pt x="0" y="8394"/>
                        <a:pt x="13" y="8394"/>
                        <a:pt x="39" y="8394"/>
                      </a:cubicBezTo>
                      <a:cubicBezTo>
                        <a:pt x="558" y="8394"/>
                        <a:pt x="6162" y="8290"/>
                        <a:pt x="10022" y="3850"/>
                      </a:cubicBezTo>
                      <a:cubicBezTo>
                        <a:pt x="12969" y="462"/>
                        <a:pt x="10054" y="0"/>
                        <a:pt x="82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29"/>
                <p:cNvSpPr/>
                <p:nvPr/>
              </p:nvSpPr>
              <p:spPr>
                <a:xfrm>
                  <a:off x="5417836" y="2152697"/>
                  <a:ext cx="127273" cy="11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11347" extrusionOk="0">
                      <a:moveTo>
                        <a:pt x="3054" y="0"/>
                      </a:moveTo>
                      <a:cubicBezTo>
                        <a:pt x="3054" y="0"/>
                        <a:pt x="1" y="5904"/>
                        <a:pt x="1222" y="10379"/>
                      </a:cubicBezTo>
                      <a:lnTo>
                        <a:pt x="2477" y="9946"/>
                      </a:lnTo>
                      <a:lnTo>
                        <a:pt x="2158" y="11305"/>
                      </a:lnTo>
                      <a:cubicBezTo>
                        <a:pt x="2158" y="11305"/>
                        <a:pt x="2417" y="11346"/>
                        <a:pt x="2900" y="11346"/>
                      </a:cubicBezTo>
                      <a:cubicBezTo>
                        <a:pt x="4347" y="11346"/>
                        <a:pt x="7800" y="10976"/>
                        <a:pt x="12288" y="8020"/>
                      </a:cubicBezTo>
                      <a:cubicBezTo>
                        <a:pt x="12288" y="8020"/>
                        <a:pt x="11268" y="1281"/>
                        <a:pt x="30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9"/>
                <p:cNvSpPr/>
                <p:nvPr/>
              </p:nvSpPr>
              <p:spPr>
                <a:xfrm>
                  <a:off x="5514825" y="2185762"/>
                  <a:ext cx="97267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1" h="8168" extrusionOk="0">
                      <a:moveTo>
                        <a:pt x="3324" y="0"/>
                      </a:moveTo>
                      <a:cubicBezTo>
                        <a:pt x="2703" y="0"/>
                        <a:pt x="2010" y="70"/>
                        <a:pt x="1237" y="224"/>
                      </a:cubicBezTo>
                      <a:cubicBezTo>
                        <a:pt x="1237" y="224"/>
                        <a:pt x="0" y="4974"/>
                        <a:pt x="764" y="7397"/>
                      </a:cubicBezTo>
                      <a:lnTo>
                        <a:pt x="1642" y="7196"/>
                      </a:lnTo>
                      <a:lnTo>
                        <a:pt x="1642" y="7196"/>
                      </a:lnTo>
                      <a:lnTo>
                        <a:pt x="1522" y="8128"/>
                      </a:lnTo>
                      <a:cubicBezTo>
                        <a:pt x="1522" y="8128"/>
                        <a:pt x="1733" y="8168"/>
                        <a:pt x="2167" y="8168"/>
                      </a:cubicBezTo>
                      <a:cubicBezTo>
                        <a:pt x="3146" y="8168"/>
                        <a:pt x="5256" y="7966"/>
                        <a:pt x="8616" y="6650"/>
                      </a:cubicBezTo>
                      <a:cubicBezTo>
                        <a:pt x="8616" y="6650"/>
                        <a:pt x="9390" y="0"/>
                        <a:pt x="33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9"/>
                <p:cNvSpPr/>
                <p:nvPr/>
              </p:nvSpPr>
              <p:spPr>
                <a:xfrm>
                  <a:off x="5413340" y="2096501"/>
                  <a:ext cx="97278" cy="8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92" h="8168" extrusionOk="0">
                      <a:moveTo>
                        <a:pt x="3323" y="0"/>
                      </a:moveTo>
                      <a:cubicBezTo>
                        <a:pt x="2702" y="0"/>
                        <a:pt x="2009" y="70"/>
                        <a:pt x="1237" y="223"/>
                      </a:cubicBezTo>
                      <a:cubicBezTo>
                        <a:pt x="1237" y="223"/>
                        <a:pt x="0" y="4973"/>
                        <a:pt x="764" y="7398"/>
                      </a:cubicBezTo>
                      <a:lnTo>
                        <a:pt x="1642" y="7196"/>
                      </a:lnTo>
                      <a:lnTo>
                        <a:pt x="1523" y="8128"/>
                      </a:lnTo>
                      <a:cubicBezTo>
                        <a:pt x="1523" y="8128"/>
                        <a:pt x="1735" y="8168"/>
                        <a:pt x="2169" y="8168"/>
                      </a:cubicBezTo>
                      <a:cubicBezTo>
                        <a:pt x="3148" y="8168"/>
                        <a:pt x="5257" y="7966"/>
                        <a:pt x="8616" y="6649"/>
                      </a:cubicBezTo>
                      <a:cubicBezTo>
                        <a:pt x="8616" y="6649"/>
                        <a:pt x="9392" y="0"/>
                        <a:pt x="33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29"/>
                <p:cNvSpPr/>
                <p:nvPr/>
              </p:nvSpPr>
              <p:spPr>
                <a:xfrm>
                  <a:off x="5484028" y="2121310"/>
                  <a:ext cx="95227" cy="81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4" h="7909" extrusionOk="0">
                      <a:moveTo>
                        <a:pt x="1237" y="1"/>
                      </a:moveTo>
                      <a:cubicBezTo>
                        <a:pt x="1237" y="1"/>
                        <a:pt x="1" y="4751"/>
                        <a:pt x="765" y="7176"/>
                      </a:cubicBezTo>
                      <a:lnTo>
                        <a:pt x="1642" y="6973"/>
                      </a:lnTo>
                      <a:lnTo>
                        <a:pt x="1642" y="6973"/>
                      </a:lnTo>
                      <a:lnTo>
                        <a:pt x="1522" y="7905"/>
                      </a:lnTo>
                      <a:cubicBezTo>
                        <a:pt x="1522" y="7905"/>
                        <a:pt x="1579" y="7909"/>
                        <a:pt x="1689" y="7909"/>
                      </a:cubicBezTo>
                      <a:cubicBezTo>
                        <a:pt x="2361" y="7909"/>
                        <a:pt x="5032" y="7793"/>
                        <a:pt x="9193" y="6162"/>
                      </a:cubicBezTo>
                      <a:cubicBezTo>
                        <a:pt x="9193" y="6162"/>
                        <a:pt x="7316" y="1586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9"/>
                <p:cNvSpPr/>
                <p:nvPr/>
              </p:nvSpPr>
              <p:spPr>
                <a:xfrm>
                  <a:off x="5400475" y="2088017"/>
                  <a:ext cx="90245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3" h="2700" extrusionOk="0">
                      <a:moveTo>
                        <a:pt x="6464" y="1"/>
                      </a:moveTo>
                      <a:cubicBezTo>
                        <a:pt x="4890" y="1"/>
                        <a:pt x="2607" y="210"/>
                        <a:pt x="1" y="1099"/>
                      </a:cubicBezTo>
                      <a:cubicBezTo>
                        <a:pt x="1" y="1099"/>
                        <a:pt x="691" y="2172"/>
                        <a:pt x="3500" y="2590"/>
                      </a:cubicBezTo>
                      <a:cubicBezTo>
                        <a:pt x="4031" y="2668"/>
                        <a:pt x="4516" y="2700"/>
                        <a:pt x="4953" y="2700"/>
                      </a:cubicBezTo>
                      <a:cubicBezTo>
                        <a:pt x="6834" y="2700"/>
                        <a:pt x="7843" y="2112"/>
                        <a:pt x="7843" y="2112"/>
                      </a:cubicBezTo>
                      <a:lnTo>
                        <a:pt x="8712" y="168"/>
                      </a:lnTo>
                      <a:cubicBezTo>
                        <a:pt x="8712" y="168"/>
                        <a:pt x="7871" y="1"/>
                        <a:pt x="64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9"/>
                <p:cNvSpPr/>
                <p:nvPr/>
              </p:nvSpPr>
              <p:spPr>
                <a:xfrm>
                  <a:off x="5466439" y="2087893"/>
                  <a:ext cx="83285" cy="43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1" h="4164" extrusionOk="0">
                      <a:moveTo>
                        <a:pt x="2035" y="0"/>
                      </a:moveTo>
                      <a:cubicBezTo>
                        <a:pt x="0" y="1995"/>
                        <a:pt x="143" y="3428"/>
                        <a:pt x="143" y="3428"/>
                      </a:cubicBezTo>
                      <a:lnTo>
                        <a:pt x="898" y="3577"/>
                      </a:lnTo>
                      <a:lnTo>
                        <a:pt x="643" y="3867"/>
                      </a:lnTo>
                      <a:cubicBezTo>
                        <a:pt x="1426" y="4090"/>
                        <a:pt x="2258" y="4164"/>
                        <a:pt x="3013" y="4164"/>
                      </a:cubicBezTo>
                      <a:cubicBezTo>
                        <a:pt x="4455" y="4164"/>
                        <a:pt x="5616" y="3897"/>
                        <a:pt x="5616" y="3897"/>
                      </a:cubicBezTo>
                      <a:cubicBezTo>
                        <a:pt x="5616" y="3897"/>
                        <a:pt x="8041" y="2574"/>
                        <a:pt x="5997" y="1338"/>
                      </a:cubicBezTo>
                      <a:cubicBezTo>
                        <a:pt x="3955" y="101"/>
                        <a:pt x="2035" y="0"/>
                        <a:pt x="20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29"/>
                <p:cNvSpPr/>
                <p:nvPr/>
              </p:nvSpPr>
              <p:spPr>
                <a:xfrm>
                  <a:off x="5581338" y="2192288"/>
                  <a:ext cx="38696" cy="90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6" h="8763" extrusionOk="0">
                      <a:moveTo>
                        <a:pt x="2507" y="1"/>
                      </a:moveTo>
                      <a:lnTo>
                        <a:pt x="690" y="1112"/>
                      </a:lnTo>
                      <a:cubicBezTo>
                        <a:pt x="690" y="1112"/>
                        <a:pt x="0" y="2747"/>
                        <a:pt x="771" y="5481"/>
                      </a:cubicBezTo>
                      <a:cubicBezTo>
                        <a:pt x="1542" y="8214"/>
                        <a:pt x="2696" y="8762"/>
                        <a:pt x="2696" y="8762"/>
                      </a:cubicBezTo>
                      <a:cubicBezTo>
                        <a:pt x="3735" y="3650"/>
                        <a:pt x="2507" y="2"/>
                        <a:pt x="2507" y="2"/>
                      </a:cubicBezTo>
                      <a:lnTo>
                        <a:pt x="25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29"/>
                <p:cNvSpPr/>
                <p:nvPr/>
              </p:nvSpPr>
              <p:spPr>
                <a:xfrm>
                  <a:off x="5561998" y="2149258"/>
                  <a:ext cx="47551" cy="69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1" h="6755" extrusionOk="0">
                      <a:moveTo>
                        <a:pt x="1686" y="1"/>
                      </a:moveTo>
                      <a:cubicBezTo>
                        <a:pt x="811" y="1"/>
                        <a:pt x="271" y="1386"/>
                        <a:pt x="272" y="1386"/>
                      </a:cubicBezTo>
                      <a:cubicBezTo>
                        <a:pt x="272" y="1386"/>
                        <a:pt x="0" y="4138"/>
                        <a:pt x="935" y="6315"/>
                      </a:cubicBezTo>
                      <a:lnTo>
                        <a:pt x="1189" y="6025"/>
                      </a:lnTo>
                      <a:lnTo>
                        <a:pt x="1434" y="6755"/>
                      </a:lnTo>
                      <a:cubicBezTo>
                        <a:pt x="1434" y="6755"/>
                        <a:pt x="2873" y="6712"/>
                        <a:pt x="4591" y="4440"/>
                      </a:cubicBezTo>
                      <a:cubicBezTo>
                        <a:pt x="4591" y="4440"/>
                        <a:pt x="4247" y="2549"/>
                        <a:pt x="2760" y="681"/>
                      </a:cubicBezTo>
                      <a:cubicBezTo>
                        <a:pt x="2365" y="183"/>
                        <a:pt x="2003" y="1"/>
                        <a:pt x="168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9"/>
                <p:cNvSpPr/>
                <p:nvPr/>
              </p:nvSpPr>
              <p:spPr>
                <a:xfrm>
                  <a:off x="5515249" y="2095361"/>
                  <a:ext cx="80757" cy="71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97" h="6930" extrusionOk="0">
                      <a:moveTo>
                        <a:pt x="426" y="0"/>
                      </a:moveTo>
                      <a:cubicBezTo>
                        <a:pt x="426" y="0"/>
                        <a:pt x="0" y="3830"/>
                        <a:pt x="1008" y="5976"/>
                      </a:cubicBezTo>
                      <a:lnTo>
                        <a:pt x="1750" y="5930"/>
                      </a:lnTo>
                      <a:lnTo>
                        <a:pt x="1774" y="6699"/>
                      </a:lnTo>
                      <a:cubicBezTo>
                        <a:pt x="1774" y="6699"/>
                        <a:pt x="2479" y="6930"/>
                        <a:pt x="3874" y="6930"/>
                      </a:cubicBezTo>
                      <a:cubicBezTo>
                        <a:pt x="4847" y="6930"/>
                        <a:pt x="6156" y="6818"/>
                        <a:pt x="7797" y="6437"/>
                      </a:cubicBezTo>
                      <a:cubicBezTo>
                        <a:pt x="7797" y="6437"/>
                        <a:pt x="5983" y="2179"/>
                        <a:pt x="4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29"/>
                <p:cNvSpPr/>
                <p:nvPr/>
              </p:nvSpPr>
              <p:spPr>
                <a:xfrm>
                  <a:off x="5333236" y="2047255"/>
                  <a:ext cx="286022" cy="230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22267" extrusionOk="0">
                      <a:moveTo>
                        <a:pt x="25039" y="0"/>
                      </a:moveTo>
                      <a:cubicBezTo>
                        <a:pt x="24720" y="0"/>
                        <a:pt x="24544" y="69"/>
                        <a:pt x="24544" y="69"/>
                      </a:cubicBezTo>
                      <a:cubicBezTo>
                        <a:pt x="23333" y="2862"/>
                        <a:pt x="21997" y="4825"/>
                        <a:pt x="20888" y="6145"/>
                      </a:cubicBezTo>
                      <a:cubicBezTo>
                        <a:pt x="20062" y="5596"/>
                        <a:pt x="19105" y="5079"/>
                        <a:pt x="17997" y="4644"/>
                      </a:cubicBezTo>
                      <a:cubicBezTo>
                        <a:pt x="17997" y="4644"/>
                        <a:pt x="17992" y="4699"/>
                        <a:pt x="17984" y="4794"/>
                      </a:cubicBezTo>
                      <a:cubicBezTo>
                        <a:pt x="16299" y="4000"/>
                        <a:pt x="14894" y="3925"/>
                        <a:pt x="14894" y="3925"/>
                      </a:cubicBezTo>
                      <a:cubicBezTo>
                        <a:pt x="14855" y="3964"/>
                        <a:pt x="14820" y="4000"/>
                        <a:pt x="14783" y="4040"/>
                      </a:cubicBezTo>
                      <a:cubicBezTo>
                        <a:pt x="14402" y="3992"/>
                        <a:pt x="13774" y="3935"/>
                        <a:pt x="12955" y="3935"/>
                      </a:cubicBezTo>
                      <a:cubicBezTo>
                        <a:pt x="11381" y="3935"/>
                        <a:pt x="9098" y="4145"/>
                        <a:pt x="6492" y="5034"/>
                      </a:cubicBezTo>
                      <a:cubicBezTo>
                        <a:pt x="6492" y="5034"/>
                        <a:pt x="6607" y="5208"/>
                        <a:pt x="6923" y="5443"/>
                      </a:cubicBezTo>
                      <a:cubicBezTo>
                        <a:pt x="6160" y="5831"/>
                        <a:pt x="2071" y="8137"/>
                        <a:pt x="0" y="13710"/>
                      </a:cubicBezTo>
                      <a:cubicBezTo>
                        <a:pt x="0" y="13710"/>
                        <a:pt x="10" y="13710"/>
                        <a:pt x="30" y="13710"/>
                      </a:cubicBezTo>
                      <a:cubicBezTo>
                        <a:pt x="120" y="13710"/>
                        <a:pt x="417" y="13706"/>
                        <a:pt x="862" y="13667"/>
                      </a:cubicBezTo>
                      <a:lnTo>
                        <a:pt x="862" y="13667"/>
                      </a:lnTo>
                      <a:cubicBezTo>
                        <a:pt x="454" y="14977"/>
                        <a:pt x="66" y="17500"/>
                        <a:pt x="330" y="22267"/>
                      </a:cubicBezTo>
                      <a:cubicBezTo>
                        <a:pt x="467" y="13334"/>
                        <a:pt x="6502" y="8151"/>
                        <a:pt x="11207" y="6149"/>
                      </a:cubicBezTo>
                      <a:cubicBezTo>
                        <a:pt x="12490" y="5603"/>
                        <a:pt x="13854" y="5404"/>
                        <a:pt x="15161" y="5404"/>
                      </a:cubicBezTo>
                      <a:cubicBezTo>
                        <a:pt x="18649" y="5404"/>
                        <a:pt x="21724" y="6818"/>
                        <a:pt x="21724" y="6818"/>
                      </a:cubicBezTo>
                      <a:cubicBezTo>
                        <a:pt x="23165" y="5561"/>
                        <a:pt x="24092" y="3265"/>
                        <a:pt x="25337" y="1754"/>
                      </a:cubicBezTo>
                      <a:cubicBezTo>
                        <a:pt x="25887" y="1086"/>
                        <a:pt x="26399" y="900"/>
                        <a:pt x="26799" y="900"/>
                      </a:cubicBezTo>
                      <a:cubicBezTo>
                        <a:pt x="27234" y="900"/>
                        <a:pt x="27537" y="1120"/>
                        <a:pt x="27614" y="1182"/>
                      </a:cubicBezTo>
                      <a:cubicBezTo>
                        <a:pt x="26475" y="188"/>
                        <a:pt x="25564" y="0"/>
                        <a:pt x="25039" y="0"/>
                      </a:cubicBez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29"/>
                <p:cNvSpPr/>
                <p:nvPr/>
              </p:nvSpPr>
              <p:spPr>
                <a:xfrm>
                  <a:off x="5333236" y="2047255"/>
                  <a:ext cx="286022" cy="230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15" h="22267" extrusionOk="0">
                      <a:moveTo>
                        <a:pt x="25039" y="0"/>
                      </a:moveTo>
                      <a:cubicBezTo>
                        <a:pt x="24720" y="0"/>
                        <a:pt x="24544" y="69"/>
                        <a:pt x="24544" y="69"/>
                      </a:cubicBezTo>
                      <a:cubicBezTo>
                        <a:pt x="23333" y="2862"/>
                        <a:pt x="21997" y="4825"/>
                        <a:pt x="20888" y="6145"/>
                      </a:cubicBezTo>
                      <a:cubicBezTo>
                        <a:pt x="20062" y="5596"/>
                        <a:pt x="19105" y="5079"/>
                        <a:pt x="17997" y="4644"/>
                      </a:cubicBezTo>
                      <a:cubicBezTo>
                        <a:pt x="17997" y="4644"/>
                        <a:pt x="17992" y="4699"/>
                        <a:pt x="17984" y="4794"/>
                      </a:cubicBezTo>
                      <a:cubicBezTo>
                        <a:pt x="16299" y="4000"/>
                        <a:pt x="14894" y="3925"/>
                        <a:pt x="14894" y="3925"/>
                      </a:cubicBezTo>
                      <a:cubicBezTo>
                        <a:pt x="14855" y="3964"/>
                        <a:pt x="14820" y="4000"/>
                        <a:pt x="14783" y="4040"/>
                      </a:cubicBezTo>
                      <a:cubicBezTo>
                        <a:pt x="14402" y="3992"/>
                        <a:pt x="13774" y="3935"/>
                        <a:pt x="12955" y="3935"/>
                      </a:cubicBezTo>
                      <a:cubicBezTo>
                        <a:pt x="11381" y="3935"/>
                        <a:pt x="9098" y="4145"/>
                        <a:pt x="6492" y="5034"/>
                      </a:cubicBezTo>
                      <a:cubicBezTo>
                        <a:pt x="6492" y="5034"/>
                        <a:pt x="6607" y="5208"/>
                        <a:pt x="6923" y="5443"/>
                      </a:cubicBezTo>
                      <a:cubicBezTo>
                        <a:pt x="6160" y="5831"/>
                        <a:pt x="2071" y="8137"/>
                        <a:pt x="0" y="13710"/>
                      </a:cubicBezTo>
                      <a:cubicBezTo>
                        <a:pt x="0" y="13710"/>
                        <a:pt x="10" y="13710"/>
                        <a:pt x="30" y="13710"/>
                      </a:cubicBezTo>
                      <a:cubicBezTo>
                        <a:pt x="120" y="13710"/>
                        <a:pt x="417" y="13706"/>
                        <a:pt x="862" y="13667"/>
                      </a:cubicBezTo>
                      <a:lnTo>
                        <a:pt x="862" y="13667"/>
                      </a:lnTo>
                      <a:cubicBezTo>
                        <a:pt x="454" y="14977"/>
                        <a:pt x="66" y="17500"/>
                        <a:pt x="330" y="22267"/>
                      </a:cubicBezTo>
                      <a:cubicBezTo>
                        <a:pt x="467" y="13334"/>
                        <a:pt x="6502" y="8151"/>
                        <a:pt x="11207" y="6149"/>
                      </a:cubicBezTo>
                      <a:cubicBezTo>
                        <a:pt x="12490" y="5603"/>
                        <a:pt x="13854" y="5404"/>
                        <a:pt x="15161" y="5404"/>
                      </a:cubicBezTo>
                      <a:cubicBezTo>
                        <a:pt x="18649" y="5404"/>
                        <a:pt x="21724" y="6818"/>
                        <a:pt x="21724" y="6818"/>
                      </a:cubicBezTo>
                      <a:cubicBezTo>
                        <a:pt x="23165" y="5561"/>
                        <a:pt x="24092" y="3265"/>
                        <a:pt x="25337" y="1754"/>
                      </a:cubicBezTo>
                      <a:cubicBezTo>
                        <a:pt x="25887" y="1086"/>
                        <a:pt x="26399" y="900"/>
                        <a:pt x="26799" y="900"/>
                      </a:cubicBezTo>
                      <a:cubicBezTo>
                        <a:pt x="27234" y="900"/>
                        <a:pt x="27537" y="1120"/>
                        <a:pt x="27614" y="1182"/>
                      </a:cubicBezTo>
                      <a:cubicBezTo>
                        <a:pt x="26475" y="188"/>
                        <a:pt x="25564" y="0"/>
                        <a:pt x="250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29"/>
                <p:cNvSpPr/>
                <p:nvPr/>
              </p:nvSpPr>
              <p:spPr>
                <a:xfrm>
                  <a:off x="5343957" y="2279477"/>
                  <a:ext cx="228" cy="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4" extrusionOk="0">
                      <a:moveTo>
                        <a:pt x="21" y="0"/>
                      </a:moveTo>
                      <a:lnTo>
                        <a:pt x="21" y="0"/>
                      </a:lnTo>
                      <a:cubicBezTo>
                        <a:pt x="9" y="2"/>
                        <a:pt x="1" y="3"/>
                        <a:pt x="1" y="3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1010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9"/>
                <p:cNvSpPr/>
                <p:nvPr/>
              </p:nvSpPr>
              <p:spPr>
                <a:xfrm>
                  <a:off x="5343729" y="2278421"/>
                  <a:ext cx="9705" cy="44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4286" extrusionOk="0">
                      <a:moveTo>
                        <a:pt x="936" y="1"/>
                      </a:moveTo>
                      <a:lnTo>
                        <a:pt x="219" y="81"/>
                      </a:lnTo>
                      <a:cubicBezTo>
                        <a:pt x="134" y="877"/>
                        <a:pt x="0" y="2796"/>
                        <a:pt x="449" y="4285"/>
                      </a:cubicBezTo>
                      <a:cubicBezTo>
                        <a:pt x="323" y="1986"/>
                        <a:pt x="936" y="1"/>
                        <a:pt x="9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4" name="Google Shape;364;p29"/>
            <p:cNvGrpSpPr/>
            <p:nvPr/>
          </p:nvGrpSpPr>
          <p:grpSpPr>
            <a:xfrm>
              <a:off x="4793574" y="2247611"/>
              <a:ext cx="1153063" cy="1726907"/>
              <a:chOff x="4873325" y="2516087"/>
              <a:chExt cx="1151905" cy="1725181"/>
            </a:xfrm>
          </p:grpSpPr>
          <p:sp>
            <p:nvSpPr>
              <p:cNvPr id="365" name="Google Shape;365;p29"/>
              <p:cNvSpPr/>
              <p:nvPr/>
            </p:nvSpPr>
            <p:spPr>
              <a:xfrm>
                <a:off x="5062362" y="2966287"/>
                <a:ext cx="81562" cy="1210668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73119" extrusionOk="0">
                    <a:moveTo>
                      <a:pt x="2796" y="1"/>
                    </a:moveTo>
                    <a:cubicBezTo>
                      <a:pt x="2785" y="1"/>
                      <a:pt x="2774" y="8"/>
                      <a:pt x="2775" y="24"/>
                    </a:cubicBezTo>
                    <a:cubicBezTo>
                      <a:pt x="3631" y="9527"/>
                      <a:pt x="4203" y="19019"/>
                      <a:pt x="4145" y="28566"/>
                    </a:cubicBezTo>
                    <a:cubicBezTo>
                      <a:pt x="4084" y="37993"/>
                      <a:pt x="3511" y="47421"/>
                      <a:pt x="2423" y="56786"/>
                    </a:cubicBezTo>
                    <a:cubicBezTo>
                      <a:pt x="1791" y="62221"/>
                      <a:pt x="946" y="67615"/>
                      <a:pt x="13" y="73004"/>
                    </a:cubicBezTo>
                    <a:cubicBezTo>
                      <a:pt x="0" y="73072"/>
                      <a:pt x="58" y="73118"/>
                      <a:pt x="111" y="73118"/>
                    </a:cubicBezTo>
                    <a:cubicBezTo>
                      <a:pt x="146" y="73118"/>
                      <a:pt x="178" y="73098"/>
                      <a:pt x="187" y="73053"/>
                    </a:cubicBezTo>
                    <a:cubicBezTo>
                      <a:pt x="3726" y="54357"/>
                      <a:pt x="4926" y="35096"/>
                      <a:pt x="4072" y="16097"/>
                    </a:cubicBezTo>
                    <a:cubicBezTo>
                      <a:pt x="3831" y="10733"/>
                      <a:pt x="3471" y="5356"/>
                      <a:pt x="2823" y="24"/>
                    </a:cubicBezTo>
                    <a:cubicBezTo>
                      <a:pt x="2821" y="9"/>
                      <a:pt x="2808" y="1"/>
                      <a:pt x="2796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29"/>
              <p:cNvSpPr/>
              <p:nvPr/>
            </p:nvSpPr>
            <p:spPr>
              <a:xfrm>
                <a:off x="5161061" y="3364181"/>
                <a:ext cx="411570" cy="788700"/>
              </a:xfrm>
              <a:custGeom>
                <a:avLst/>
                <a:gdLst/>
                <a:ahLst/>
                <a:cxnLst/>
                <a:rect l="l" t="t" r="r" b="b"/>
                <a:pathLst>
                  <a:path w="24857" h="47634" extrusionOk="0">
                    <a:moveTo>
                      <a:pt x="24837" y="1"/>
                    </a:moveTo>
                    <a:cubicBezTo>
                      <a:pt x="24830" y="1"/>
                      <a:pt x="24822" y="4"/>
                      <a:pt x="24819" y="12"/>
                    </a:cubicBezTo>
                    <a:cubicBezTo>
                      <a:pt x="19637" y="13040"/>
                      <a:pt x="13641" y="25654"/>
                      <a:pt x="6365" y="37652"/>
                    </a:cubicBezTo>
                    <a:cubicBezTo>
                      <a:pt x="4339" y="40992"/>
                      <a:pt x="2206" y="44256"/>
                      <a:pt x="43" y="47508"/>
                    </a:cubicBezTo>
                    <a:cubicBezTo>
                      <a:pt x="1" y="47573"/>
                      <a:pt x="59" y="47633"/>
                      <a:pt x="120" y="47633"/>
                    </a:cubicBezTo>
                    <a:cubicBezTo>
                      <a:pt x="146" y="47633"/>
                      <a:pt x="172" y="47622"/>
                      <a:pt x="191" y="47595"/>
                    </a:cubicBezTo>
                    <a:cubicBezTo>
                      <a:pt x="8123" y="36093"/>
                      <a:pt x="14859" y="23679"/>
                      <a:pt x="20454" y="10885"/>
                    </a:cubicBezTo>
                    <a:cubicBezTo>
                      <a:pt x="22021" y="7307"/>
                      <a:pt x="23516" y="3691"/>
                      <a:pt x="24852" y="20"/>
                    </a:cubicBezTo>
                    <a:cubicBezTo>
                      <a:pt x="24856" y="8"/>
                      <a:pt x="24847" y="1"/>
                      <a:pt x="24837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29"/>
              <p:cNvSpPr/>
              <p:nvPr/>
            </p:nvSpPr>
            <p:spPr>
              <a:xfrm>
                <a:off x="5221694" y="3778336"/>
                <a:ext cx="367792" cy="380392"/>
              </a:xfrm>
              <a:custGeom>
                <a:avLst/>
                <a:gdLst/>
                <a:ahLst/>
                <a:cxnLst/>
                <a:rect l="l" t="t" r="r" b="b"/>
                <a:pathLst>
                  <a:path w="22213" h="22974" extrusionOk="0">
                    <a:moveTo>
                      <a:pt x="22188" y="0"/>
                    </a:moveTo>
                    <a:cubicBezTo>
                      <a:pt x="22184" y="0"/>
                      <a:pt x="22180" y="2"/>
                      <a:pt x="22177" y="6"/>
                    </a:cubicBezTo>
                    <a:cubicBezTo>
                      <a:pt x="15340" y="8142"/>
                      <a:pt x="7891" y="15676"/>
                      <a:pt x="56" y="22849"/>
                    </a:cubicBezTo>
                    <a:cubicBezTo>
                      <a:pt x="1" y="22900"/>
                      <a:pt x="53" y="22974"/>
                      <a:pt x="112" y="22974"/>
                    </a:cubicBezTo>
                    <a:cubicBezTo>
                      <a:pt x="129" y="22974"/>
                      <a:pt x="146" y="22968"/>
                      <a:pt x="161" y="22954"/>
                    </a:cubicBezTo>
                    <a:cubicBezTo>
                      <a:pt x="8130" y="15965"/>
                      <a:pt x="15451" y="8193"/>
                      <a:pt x="22201" y="30"/>
                    </a:cubicBezTo>
                    <a:cubicBezTo>
                      <a:pt x="22212" y="18"/>
                      <a:pt x="22200" y="0"/>
                      <a:pt x="22188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9"/>
              <p:cNvSpPr/>
              <p:nvPr/>
            </p:nvSpPr>
            <p:spPr>
              <a:xfrm>
                <a:off x="5303853" y="3938580"/>
                <a:ext cx="350622" cy="243379"/>
              </a:xfrm>
              <a:custGeom>
                <a:avLst/>
                <a:gdLst/>
                <a:ahLst/>
                <a:cxnLst/>
                <a:rect l="l" t="t" r="r" b="b"/>
                <a:pathLst>
                  <a:path w="21176" h="14699" extrusionOk="0">
                    <a:moveTo>
                      <a:pt x="21140" y="0"/>
                    </a:moveTo>
                    <a:cubicBezTo>
                      <a:pt x="21134" y="0"/>
                      <a:pt x="21128" y="3"/>
                      <a:pt x="21122" y="8"/>
                    </a:cubicBezTo>
                    <a:cubicBezTo>
                      <a:pt x="18111" y="3118"/>
                      <a:pt x="14947" y="6016"/>
                      <a:pt x="11444" y="8568"/>
                    </a:cubicBezTo>
                    <a:cubicBezTo>
                      <a:pt x="8063" y="11032"/>
                      <a:pt x="4265" y="13736"/>
                      <a:pt x="90" y="14555"/>
                    </a:cubicBezTo>
                    <a:cubicBezTo>
                      <a:pt x="1" y="14572"/>
                      <a:pt x="31" y="14699"/>
                      <a:pt x="112" y="14699"/>
                    </a:cubicBezTo>
                    <a:cubicBezTo>
                      <a:pt x="117" y="14699"/>
                      <a:pt x="123" y="14698"/>
                      <a:pt x="129" y="14697"/>
                    </a:cubicBezTo>
                    <a:cubicBezTo>
                      <a:pt x="2229" y="14308"/>
                      <a:pt x="4151" y="13392"/>
                      <a:pt x="5987" y="12325"/>
                    </a:cubicBezTo>
                    <a:cubicBezTo>
                      <a:pt x="7895" y="11216"/>
                      <a:pt x="9738" y="9996"/>
                      <a:pt x="11519" y="8695"/>
                    </a:cubicBezTo>
                    <a:cubicBezTo>
                      <a:pt x="14997" y="6156"/>
                      <a:pt x="18300" y="3272"/>
                      <a:pt x="21159" y="47"/>
                    </a:cubicBezTo>
                    <a:cubicBezTo>
                      <a:pt x="21176" y="26"/>
                      <a:pt x="21160" y="0"/>
                      <a:pt x="21140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29"/>
              <p:cNvSpPr/>
              <p:nvPr/>
            </p:nvSpPr>
            <p:spPr>
              <a:xfrm>
                <a:off x="5052427" y="3091876"/>
                <a:ext cx="54689" cy="90205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5448" extrusionOk="0">
                    <a:moveTo>
                      <a:pt x="29" y="0"/>
                    </a:moveTo>
                    <a:cubicBezTo>
                      <a:pt x="15" y="0"/>
                      <a:pt x="0" y="12"/>
                      <a:pt x="6" y="29"/>
                    </a:cubicBezTo>
                    <a:cubicBezTo>
                      <a:pt x="163" y="489"/>
                      <a:pt x="410" y="932"/>
                      <a:pt x="631" y="1363"/>
                    </a:cubicBezTo>
                    <a:cubicBezTo>
                      <a:pt x="876" y="1842"/>
                      <a:pt x="1135" y="2314"/>
                      <a:pt x="1406" y="2777"/>
                    </a:cubicBezTo>
                    <a:cubicBezTo>
                      <a:pt x="1940" y="3692"/>
                      <a:pt x="2523" y="4578"/>
                      <a:pt x="3162" y="5422"/>
                    </a:cubicBezTo>
                    <a:cubicBezTo>
                      <a:pt x="3176" y="5440"/>
                      <a:pt x="3196" y="5447"/>
                      <a:pt x="3214" y="5447"/>
                    </a:cubicBezTo>
                    <a:cubicBezTo>
                      <a:pt x="3259" y="5447"/>
                      <a:pt x="3303" y="5404"/>
                      <a:pt x="3270" y="5359"/>
                    </a:cubicBezTo>
                    <a:cubicBezTo>
                      <a:pt x="2646" y="4522"/>
                      <a:pt x="2055" y="3664"/>
                      <a:pt x="1519" y="2767"/>
                    </a:cubicBezTo>
                    <a:cubicBezTo>
                      <a:pt x="1250" y="2322"/>
                      <a:pt x="995" y="1867"/>
                      <a:pt x="752" y="1405"/>
                    </a:cubicBezTo>
                    <a:cubicBezTo>
                      <a:pt x="510" y="948"/>
                      <a:pt x="307" y="458"/>
                      <a:pt x="48" y="11"/>
                    </a:cubicBezTo>
                    <a:cubicBezTo>
                      <a:pt x="44" y="3"/>
                      <a:pt x="37" y="0"/>
                      <a:pt x="29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29"/>
              <p:cNvSpPr/>
              <p:nvPr/>
            </p:nvSpPr>
            <p:spPr>
              <a:xfrm>
                <a:off x="5126373" y="3152443"/>
                <a:ext cx="81678" cy="181106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10938" extrusionOk="0">
                    <a:moveTo>
                      <a:pt x="4915" y="1"/>
                    </a:moveTo>
                    <a:cubicBezTo>
                      <a:pt x="4911" y="1"/>
                      <a:pt x="4907" y="3"/>
                      <a:pt x="4904" y="8"/>
                    </a:cubicBezTo>
                    <a:lnTo>
                      <a:pt x="4904" y="6"/>
                    </a:lnTo>
                    <a:cubicBezTo>
                      <a:pt x="3992" y="1754"/>
                      <a:pt x="3261" y="3616"/>
                      <a:pt x="2456" y="5414"/>
                    </a:cubicBezTo>
                    <a:lnTo>
                      <a:pt x="24" y="10831"/>
                    </a:lnTo>
                    <a:cubicBezTo>
                      <a:pt x="0" y="10887"/>
                      <a:pt x="48" y="10937"/>
                      <a:pt x="93" y="10937"/>
                    </a:cubicBezTo>
                    <a:cubicBezTo>
                      <a:pt x="113" y="10937"/>
                      <a:pt x="132" y="10927"/>
                      <a:pt x="143" y="10902"/>
                    </a:cubicBezTo>
                    <a:cubicBezTo>
                      <a:pt x="957" y="9057"/>
                      <a:pt x="1772" y="7211"/>
                      <a:pt x="2588" y="5368"/>
                    </a:cubicBezTo>
                    <a:cubicBezTo>
                      <a:pt x="3371" y="3593"/>
                      <a:pt x="4253" y="1835"/>
                      <a:pt x="4929" y="18"/>
                    </a:cubicBezTo>
                    <a:cubicBezTo>
                      <a:pt x="4933" y="8"/>
                      <a:pt x="4924" y="1"/>
                      <a:pt x="4915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9"/>
              <p:cNvSpPr/>
              <p:nvPr/>
            </p:nvSpPr>
            <p:spPr>
              <a:xfrm>
                <a:off x="5056583" y="3543566"/>
                <a:ext cx="66859" cy="128635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7769" extrusionOk="0">
                    <a:moveTo>
                      <a:pt x="37" y="1"/>
                    </a:moveTo>
                    <a:cubicBezTo>
                      <a:pt x="18" y="1"/>
                      <a:pt x="0" y="20"/>
                      <a:pt x="12" y="42"/>
                    </a:cubicBezTo>
                    <a:cubicBezTo>
                      <a:pt x="123" y="289"/>
                      <a:pt x="222" y="540"/>
                      <a:pt x="321" y="791"/>
                    </a:cubicBezTo>
                    <a:cubicBezTo>
                      <a:pt x="324" y="797"/>
                      <a:pt x="329" y="799"/>
                      <a:pt x="334" y="799"/>
                    </a:cubicBezTo>
                    <a:cubicBezTo>
                      <a:pt x="342" y="799"/>
                      <a:pt x="349" y="793"/>
                      <a:pt x="346" y="783"/>
                    </a:cubicBezTo>
                    <a:cubicBezTo>
                      <a:pt x="295" y="655"/>
                      <a:pt x="255" y="512"/>
                      <a:pt x="201" y="382"/>
                    </a:cubicBezTo>
                    <a:lnTo>
                      <a:pt x="201" y="382"/>
                    </a:lnTo>
                    <a:cubicBezTo>
                      <a:pt x="209" y="396"/>
                      <a:pt x="216" y="409"/>
                      <a:pt x="222" y="419"/>
                    </a:cubicBezTo>
                    <a:cubicBezTo>
                      <a:pt x="412" y="751"/>
                      <a:pt x="605" y="1085"/>
                      <a:pt x="791" y="1418"/>
                    </a:cubicBezTo>
                    <a:cubicBezTo>
                      <a:pt x="1177" y="2106"/>
                      <a:pt x="1552" y="2805"/>
                      <a:pt x="1912" y="3507"/>
                    </a:cubicBezTo>
                    <a:cubicBezTo>
                      <a:pt x="2624" y="4893"/>
                      <a:pt x="3284" y="6301"/>
                      <a:pt x="3897" y="7734"/>
                    </a:cubicBezTo>
                    <a:cubicBezTo>
                      <a:pt x="3908" y="7759"/>
                      <a:pt x="3926" y="7769"/>
                      <a:pt x="3946" y="7769"/>
                    </a:cubicBezTo>
                    <a:cubicBezTo>
                      <a:pt x="3990" y="7769"/>
                      <a:pt x="4038" y="7719"/>
                      <a:pt x="4014" y="7665"/>
                    </a:cubicBezTo>
                    <a:cubicBezTo>
                      <a:pt x="3439" y="6350"/>
                      <a:pt x="2824" y="5051"/>
                      <a:pt x="2167" y="3774"/>
                    </a:cubicBezTo>
                    <a:cubicBezTo>
                      <a:pt x="1513" y="2503"/>
                      <a:pt x="849" y="1206"/>
                      <a:pt x="60" y="14"/>
                    </a:cubicBezTo>
                    <a:cubicBezTo>
                      <a:pt x="54" y="5"/>
                      <a:pt x="45" y="1"/>
                      <a:pt x="37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5113326" y="3724921"/>
                <a:ext cx="102938" cy="136980"/>
              </a:xfrm>
              <a:custGeom>
                <a:avLst/>
                <a:gdLst/>
                <a:ahLst/>
                <a:cxnLst/>
                <a:rect l="l" t="t" r="r" b="b"/>
                <a:pathLst>
                  <a:path w="6217" h="8273" extrusionOk="0">
                    <a:moveTo>
                      <a:pt x="6185" y="1"/>
                    </a:moveTo>
                    <a:cubicBezTo>
                      <a:pt x="6180" y="1"/>
                      <a:pt x="6175" y="3"/>
                      <a:pt x="6170" y="8"/>
                    </a:cubicBezTo>
                    <a:cubicBezTo>
                      <a:pt x="3981" y="2609"/>
                      <a:pt x="1884" y="5336"/>
                      <a:pt x="29" y="8185"/>
                    </a:cubicBezTo>
                    <a:cubicBezTo>
                      <a:pt x="0" y="8231"/>
                      <a:pt x="41" y="8273"/>
                      <a:pt x="83" y="8273"/>
                    </a:cubicBezTo>
                    <a:cubicBezTo>
                      <a:pt x="101" y="8273"/>
                      <a:pt x="119" y="8265"/>
                      <a:pt x="132" y="8246"/>
                    </a:cubicBezTo>
                    <a:cubicBezTo>
                      <a:pt x="2076" y="5446"/>
                      <a:pt x="4064" y="2698"/>
                      <a:pt x="6202" y="41"/>
                    </a:cubicBezTo>
                    <a:cubicBezTo>
                      <a:pt x="6216" y="24"/>
                      <a:pt x="6202" y="1"/>
                      <a:pt x="6185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5468053" y="3467070"/>
                <a:ext cx="13627" cy="74989"/>
              </a:xfrm>
              <a:custGeom>
                <a:avLst/>
                <a:gdLst/>
                <a:ahLst/>
                <a:cxnLst/>
                <a:rect l="l" t="t" r="r" b="b"/>
                <a:pathLst>
                  <a:path w="823" h="4529" extrusionOk="0">
                    <a:moveTo>
                      <a:pt x="9" y="0"/>
                    </a:moveTo>
                    <a:cubicBezTo>
                      <a:pt x="5" y="0"/>
                      <a:pt x="3" y="3"/>
                      <a:pt x="1" y="10"/>
                    </a:cubicBezTo>
                    <a:cubicBezTo>
                      <a:pt x="0" y="20"/>
                      <a:pt x="8" y="26"/>
                      <a:pt x="15" y="26"/>
                    </a:cubicBezTo>
                    <a:cubicBezTo>
                      <a:pt x="20" y="26"/>
                      <a:pt x="24" y="24"/>
                      <a:pt x="25" y="19"/>
                    </a:cubicBezTo>
                    <a:lnTo>
                      <a:pt x="25" y="19"/>
                    </a:lnTo>
                    <a:cubicBezTo>
                      <a:pt x="15" y="53"/>
                      <a:pt x="44" y="164"/>
                      <a:pt x="54" y="225"/>
                    </a:cubicBezTo>
                    <a:cubicBezTo>
                      <a:pt x="80" y="365"/>
                      <a:pt x="115" y="502"/>
                      <a:pt x="141" y="642"/>
                    </a:cubicBezTo>
                    <a:cubicBezTo>
                      <a:pt x="224" y="1063"/>
                      <a:pt x="305" y="1484"/>
                      <a:pt x="380" y="1906"/>
                    </a:cubicBezTo>
                    <a:cubicBezTo>
                      <a:pt x="527" y="2742"/>
                      <a:pt x="718" y="3618"/>
                      <a:pt x="699" y="4472"/>
                    </a:cubicBezTo>
                    <a:cubicBezTo>
                      <a:pt x="698" y="4510"/>
                      <a:pt x="727" y="4528"/>
                      <a:pt x="756" y="4528"/>
                    </a:cubicBezTo>
                    <a:cubicBezTo>
                      <a:pt x="785" y="4528"/>
                      <a:pt x="815" y="4510"/>
                      <a:pt x="815" y="4472"/>
                    </a:cubicBezTo>
                    <a:cubicBezTo>
                      <a:pt x="823" y="3750"/>
                      <a:pt x="669" y="3011"/>
                      <a:pt x="544" y="2303"/>
                    </a:cubicBezTo>
                    <a:cubicBezTo>
                      <a:pt x="420" y="1605"/>
                      <a:pt x="317" y="872"/>
                      <a:pt x="102" y="195"/>
                    </a:cubicBezTo>
                    <a:cubicBezTo>
                      <a:pt x="101" y="193"/>
                      <a:pt x="34" y="0"/>
                      <a:pt x="9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5387816" y="3630096"/>
                <a:ext cx="7815" cy="81066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896" extrusionOk="0">
                    <a:moveTo>
                      <a:pt x="32" y="0"/>
                    </a:moveTo>
                    <a:cubicBezTo>
                      <a:pt x="26" y="0"/>
                      <a:pt x="19" y="5"/>
                      <a:pt x="19" y="13"/>
                    </a:cubicBezTo>
                    <a:lnTo>
                      <a:pt x="17" y="13"/>
                    </a:lnTo>
                    <a:cubicBezTo>
                      <a:pt x="1" y="812"/>
                      <a:pt x="116" y="1630"/>
                      <a:pt x="175" y="2427"/>
                    </a:cubicBezTo>
                    <a:cubicBezTo>
                      <a:pt x="234" y="3232"/>
                      <a:pt x="294" y="4036"/>
                      <a:pt x="355" y="4841"/>
                    </a:cubicBezTo>
                    <a:cubicBezTo>
                      <a:pt x="357" y="4877"/>
                      <a:pt x="387" y="4896"/>
                      <a:pt x="416" y="4896"/>
                    </a:cubicBezTo>
                    <a:cubicBezTo>
                      <a:pt x="444" y="4896"/>
                      <a:pt x="471" y="4877"/>
                      <a:pt x="468" y="4841"/>
                    </a:cubicBezTo>
                    <a:cubicBezTo>
                      <a:pt x="402" y="4019"/>
                      <a:pt x="335" y="3200"/>
                      <a:pt x="264" y="2378"/>
                    </a:cubicBezTo>
                    <a:cubicBezTo>
                      <a:pt x="197" y="1595"/>
                      <a:pt x="183" y="784"/>
                      <a:pt x="43" y="9"/>
                    </a:cubicBezTo>
                    <a:cubicBezTo>
                      <a:pt x="42" y="3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5278934" y="3854401"/>
                <a:ext cx="3262" cy="59690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605" extrusionOk="0">
                    <a:moveTo>
                      <a:pt x="24" y="0"/>
                    </a:moveTo>
                    <a:cubicBezTo>
                      <a:pt x="17" y="0"/>
                      <a:pt x="11" y="5"/>
                      <a:pt x="11" y="13"/>
                    </a:cubicBezTo>
                    <a:lnTo>
                      <a:pt x="9" y="13"/>
                    </a:lnTo>
                    <a:cubicBezTo>
                      <a:pt x="1" y="311"/>
                      <a:pt x="37" y="614"/>
                      <a:pt x="51" y="914"/>
                    </a:cubicBezTo>
                    <a:cubicBezTo>
                      <a:pt x="67" y="1203"/>
                      <a:pt x="75" y="1490"/>
                      <a:pt x="79" y="1780"/>
                    </a:cubicBezTo>
                    <a:cubicBezTo>
                      <a:pt x="90" y="2371"/>
                      <a:pt x="73" y="2962"/>
                      <a:pt x="35" y="3550"/>
                    </a:cubicBezTo>
                    <a:cubicBezTo>
                      <a:pt x="32" y="3587"/>
                      <a:pt x="59" y="3605"/>
                      <a:pt x="87" y="3605"/>
                    </a:cubicBezTo>
                    <a:cubicBezTo>
                      <a:pt x="115" y="3605"/>
                      <a:pt x="144" y="3587"/>
                      <a:pt x="146" y="3550"/>
                    </a:cubicBezTo>
                    <a:cubicBezTo>
                      <a:pt x="183" y="2949"/>
                      <a:pt x="197" y="2348"/>
                      <a:pt x="183" y="1745"/>
                    </a:cubicBezTo>
                    <a:cubicBezTo>
                      <a:pt x="168" y="1179"/>
                      <a:pt x="168" y="564"/>
                      <a:pt x="35" y="9"/>
                    </a:cubicBezTo>
                    <a:cubicBezTo>
                      <a:pt x="33" y="3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5349320" y="3817130"/>
                <a:ext cx="52802" cy="30085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1817" extrusionOk="0">
                    <a:moveTo>
                      <a:pt x="3110" y="0"/>
                    </a:moveTo>
                    <a:cubicBezTo>
                      <a:pt x="3103" y="0"/>
                      <a:pt x="3096" y="1"/>
                      <a:pt x="3089" y="4"/>
                    </a:cubicBezTo>
                    <a:cubicBezTo>
                      <a:pt x="1976" y="403"/>
                      <a:pt x="907" y="987"/>
                      <a:pt x="19" y="1773"/>
                    </a:cubicBezTo>
                    <a:cubicBezTo>
                      <a:pt x="1" y="1788"/>
                      <a:pt x="17" y="1817"/>
                      <a:pt x="37" y="1817"/>
                    </a:cubicBezTo>
                    <a:cubicBezTo>
                      <a:pt x="41" y="1817"/>
                      <a:pt x="45" y="1816"/>
                      <a:pt x="49" y="1813"/>
                    </a:cubicBezTo>
                    <a:cubicBezTo>
                      <a:pt x="996" y="1111"/>
                      <a:pt x="2008" y="522"/>
                      <a:pt x="3121" y="121"/>
                    </a:cubicBezTo>
                    <a:cubicBezTo>
                      <a:pt x="3189" y="98"/>
                      <a:pt x="3169" y="0"/>
                      <a:pt x="3110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5456827" y="3617678"/>
                <a:ext cx="38430" cy="32751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1978" extrusionOk="0">
                    <a:moveTo>
                      <a:pt x="2216" y="1"/>
                    </a:moveTo>
                    <a:cubicBezTo>
                      <a:pt x="2201" y="1"/>
                      <a:pt x="2185" y="6"/>
                      <a:pt x="2171" y="18"/>
                    </a:cubicBezTo>
                    <a:cubicBezTo>
                      <a:pt x="1808" y="332"/>
                      <a:pt x="1444" y="648"/>
                      <a:pt x="1082" y="961"/>
                    </a:cubicBezTo>
                    <a:cubicBezTo>
                      <a:pt x="904" y="1117"/>
                      <a:pt x="726" y="1273"/>
                      <a:pt x="548" y="1429"/>
                    </a:cubicBezTo>
                    <a:cubicBezTo>
                      <a:pt x="461" y="1503"/>
                      <a:pt x="374" y="1578"/>
                      <a:pt x="289" y="1653"/>
                    </a:cubicBezTo>
                    <a:cubicBezTo>
                      <a:pt x="190" y="1740"/>
                      <a:pt x="109" y="1835"/>
                      <a:pt x="18" y="1928"/>
                    </a:cubicBezTo>
                    <a:cubicBezTo>
                      <a:pt x="1" y="1947"/>
                      <a:pt x="17" y="1978"/>
                      <a:pt x="38" y="1978"/>
                    </a:cubicBezTo>
                    <a:cubicBezTo>
                      <a:pt x="43" y="1978"/>
                      <a:pt x="47" y="1976"/>
                      <a:pt x="52" y="1973"/>
                    </a:cubicBezTo>
                    <a:lnTo>
                      <a:pt x="50" y="1973"/>
                    </a:lnTo>
                    <a:cubicBezTo>
                      <a:pt x="143" y="1906"/>
                      <a:pt x="234" y="1852"/>
                      <a:pt x="323" y="1779"/>
                    </a:cubicBezTo>
                    <a:cubicBezTo>
                      <a:pt x="416" y="1702"/>
                      <a:pt x="509" y="1621"/>
                      <a:pt x="600" y="1542"/>
                    </a:cubicBezTo>
                    <a:lnTo>
                      <a:pt x="1157" y="1066"/>
                    </a:lnTo>
                    <a:cubicBezTo>
                      <a:pt x="1527" y="751"/>
                      <a:pt x="1897" y="433"/>
                      <a:pt x="2268" y="115"/>
                    </a:cubicBezTo>
                    <a:cubicBezTo>
                      <a:pt x="2320" y="69"/>
                      <a:pt x="2272" y="1"/>
                      <a:pt x="2216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5421427" y="3884900"/>
                <a:ext cx="9471" cy="3223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947" extrusionOk="0">
                    <a:moveTo>
                      <a:pt x="550" y="1"/>
                    </a:moveTo>
                    <a:cubicBezTo>
                      <a:pt x="544" y="1"/>
                      <a:pt x="539" y="3"/>
                      <a:pt x="537" y="9"/>
                    </a:cubicBezTo>
                    <a:cubicBezTo>
                      <a:pt x="502" y="83"/>
                      <a:pt x="456" y="152"/>
                      <a:pt x="423" y="229"/>
                    </a:cubicBezTo>
                    <a:cubicBezTo>
                      <a:pt x="391" y="304"/>
                      <a:pt x="363" y="383"/>
                      <a:pt x="336" y="462"/>
                    </a:cubicBezTo>
                    <a:cubicBezTo>
                      <a:pt x="282" y="614"/>
                      <a:pt x="231" y="769"/>
                      <a:pt x="189" y="927"/>
                    </a:cubicBezTo>
                    <a:cubicBezTo>
                      <a:pt x="102" y="1245"/>
                      <a:pt x="43" y="1571"/>
                      <a:pt x="5" y="1897"/>
                    </a:cubicBezTo>
                    <a:cubicBezTo>
                      <a:pt x="1" y="1930"/>
                      <a:pt x="24" y="1947"/>
                      <a:pt x="50" y="1947"/>
                    </a:cubicBezTo>
                    <a:cubicBezTo>
                      <a:pt x="76" y="1947"/>
                      <a:pt x="104" y="1930"/>
                      <a:pt x="108" y="1897"/>
                    </a:cubicBezTo>
                    <a:cubicBezTo>
                      <a:pt x="142" y="1573"/>
                      <a:pt x="201" y="1251"/>
                      <a:pt x="282" y="933"/>
                    </a:cubicBezTo>
                    <a:cubicBezTo>
                      <a:pt x="320" y="782"/>
                      <a:pt x="365" y="632"/>
                      <a:pt x="413" y="482"/>
                    </a:cubicBezTo>
                    <a:cubicBezTo>
                      <a:pt x="464" y="330"/>
                      <a:pt x="508" y="170"/>
                      <a:pt x="567" y="21"/>
                    </a:cubicBezTo>
                    <a:cubicBezTo>
                      <a:pt x="571" y="10"/>
                      <a:pt x="560" y="1"/>
                      <a:pt x="550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5520094" y="3973466"/>
                <a:ext cx="14422" cy="45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727" extrusionOk="0">
                    <a:moveTo>
                      <a:pt x="854" y="1"/>
                    </a:moveTo>
                    <a:cubicBezTo>
                      <a:pt x="850" y="1"/>
                      <a:pt x="847" y="2"/>
                      <a:pt x="845" y="6"/>
                    </a:cubicBezTo>
                    <a:cubicBezTo>
                      <a:pt x="316" y="793"/>
                      <a:pt x="45" y="1736"/>
                      <a:pt x="3" y="2677"/>
                    </a:cubicBezTo>
                    <a:cubicBezTo>
                      <a:pt x="1" y="2710"/>
                      <a:pt x="26" y="2727"/>
                      <a:pt x="51" y="2727"/>
                    </a:cubicBezTo>
                    <a:cubicBezTo>
                      <a:pt x="77" y="2727"/>
                      <a:pt x="103" y="2710"/>
                      <a:pt x="104" y="2677"/>
                    </a:cubicBezTo>
                    <a:cubicBezTo>
                      <a:pt x="136" y="1738"/>
                      <a:pt x="420" y="843"/>
                      <a:pt x="865" y="20"/>
                    </a:cubicBezTo>
                    <a:cubicBezTo>
                      <a:pt x="871" y="10"/>
                      <a:pt x="862" y="1"/>
                      <a:pt x="854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5541271" y="4049780"/>
                <a:ext cx="32585" cy="760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459" extrusionOk="0">
                    <a:moveTo>
                      <a:pt x="1288" y="0"/>
                    </a:moveTo>
                    <a:cubicBezTo>
                      <a:pt x="831" y="0"/>
                      <a:pt x="380" y="147"/>
                      <a:pt x="11" y="433"/>
                    </a:cubicBezTo>
                    <a:cubicBezTo>
                      <a:pt x="1" y="442"/>
                      <a:pt x="10" y="458"/>
                      <a:pt x="21" y="458"/>
                    </a:cubicBezTo>
                    <a:cubicBezTo>
                      <a:pt x="24" y="458"/>
                      <a:pt x="26" y="457"/>
                      <a:pt x="29" y="455"/>
                    </a:cubicBezTo>
                    <a:cubicBezTo>
                      <a:pt x="391" y="219"/>
                      <a:pt x="821" y="93"/>
                      <a:pt x="1251" y="93"/>
                    </a:cubicBezTo>
                    <a:cubicBezTo>
                      <a:pt x="1465" y="93"/>
                      <a:pt x="1679" y="124"/>
                      <a:pt x="1885" y="188"/>
                    </a:cubicBezTo>
                    <a:cubicBezTo>
                      <a:pt x="1890" y="190"/>
                      <a:pt x="1896" y="191"/>
                      <a:pt x="1901" y="191"/>
                    </a:cubicBezTo>
                    <a:cubicBezTo>
                      <a:pt x="1950" y="191"/>
                      <a:pt x="1968" y="110"/>
                      <a:pt x="1911" y="93"/>
                    </a:cubicBezTo>
                    <a:cubicBezTo>
                      <a:pt x="1707" y="31"/>
                      <a:pt x="1497" y="0"/>
                      <a:pt x="1288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5464576" y="4109139"/>
                <a:ext cx="47735" cy="4719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285" extrusionOk="0">
                    <a:moveTo>
                      <a:pt x="2827" y="1"/>
                    </a:moveTo>
                    <a:cubicBezTo>
                      <a:pt x="2826" y="1"/>
                      <a:pt x="2825" y="1"/>
                      <a:pt x="2824" y="1"/>
                    </a:cubicBezTo>
                    <a:cubicBezTo>
                      <a:pt x="1895" y="64"/>
                      <a:pt x="966" y="140"/>
                      <a:pt x="39" y="225"/>
                    </a:cubicBezTo>
                    <a:cubicBezTo>
                      <a:pt x="3" y="229"/>
                      <a:pt x="1" y="284"/>
                      <a:pt x="37" y="284"/>
                    </a:cubicBezTo>
                    <a:cubicBezTo>
                      <a:pt x="38" y="284"/>
                      <a:pt x="39" y="284"/>
                      <a:pt x="39" y="284"/>
                    </a:cubicBezTo>
                    <a:cubicBezTo>
                      <a:pt x="968" y="230"/>
                      <a:pt x="1897" y="169"/>
                      <a:pt x="2824" y="92"/>
                    </a:cubicBezTo>
                    <a:cubicBezTo>
                      <a:pt x="2881" y="86"/>
                      <a:pt x="2882" y="1"/>
                      <a:pt x="2827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4939803" y="2646345"/>
                <a:ext cx="1018949" cy="1517396"/>
              </a:xfrm>
              <a:custGeom>
                <a:avLst/>
                <a:gdLst/>
                <a:ahLst/>
                <a:cxnLst/>
                <a:rect l="l" t="t" r="r" b="b"/>
                <a:pathLst>
                  <a:path w="61540" h="91644" extrusionOk="0">
                    <a:moveTo>
                      <a:pt x="1" y="0"/>
                    </a:moveTo>
                    <a:lnTo>
                      <a:pt x="39" y="670"/>
                    </a:lnTo>
                    <a:lnTo>
                      <a:pt x="454" y="8028"/>
                    </a:lnTo>
                    <a:lnTo>
                      <a:pt x="4910" y="86926"/>
                    </a:lnTo>
                    <a:lnTo>
                      <a:pt x="4972" y="88043"/>
                    </a:lnTo>
                    <a:lnTo>
                      <a:pt x="5061" y="89605"/>
                    </a:lnTo>
                    <a:lnTo>
                      <a:pt x="5063" y="89654"/>
                    </a:lnTo>
                    <a:lnTo>
                      <a:pt x="5177" y="91643"/>
                    </a:lnTo>
                    <a:lnTo>
                      <a:pt x="56363" y="91643"/>
                    </a:lnTo>
                    <a:lnTo>
                      <a:pt x="56477" y="89654"/>
                    </a:lnTo>
                    <a:lnTo>
                      <a:pt x="56477" y="89630"/>
                    </a:lnTo>
                    <a:lnTo>
                      <a:pt x="56568" y="88043"/>
                    </a:lnTo>
                    <a:lnTo>
                      <a:pt x="61086" y="8028"/>
                    </a:lnTo>
                    <a:lnTo>
                      <a:pt x="61501" y="670"/>
                    </a:lnTo>
                    <a:lnTo>
                      <a:pt x="615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4961957" y="4130482"/>
                <a:ext cx="974657" cy="110753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89" extrusionOk="0">
                    <a:moveTo>
                      <a:pt x="1261" y="1"/>
                    </a:moveTo>
                    <a:cubicBezTo>
                      <a:pt x="565" y="1"/>
                      <a:pt x="0" y="565"/>
                      <a:pt x="0" y="1261"/>
                    </a:cubicBezTo>
                    <a:lnTo>
                      <a:pt x="0" y="5430"/>
                    </a:lnTo>
                    <a:cubicBezTo>
                      <a:pt x="0" y="6124"/>
                      <a:pt x="565" y="6689"/>
                      <a:pt x="1261" y="6689"/>
                    </a:cubicBezTo>
                    <a:lnTo>
                      <a:pt x="57603" y="6689"/>
                    </a:lnTo>
                    <a:cubicBezTo>
                      <a:pt x="58299" y="6689"/>
                      <a:pt x="58864" y="6124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4961957" y="4130482"/>
                <a:ext cx="974657" cy="110786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91" extrusionOk="0">
                    <a:moveTo>
                      <a:pt x="57526" y="1"/>
                    </a:moveTo>
                    <a:lnTo>
                      <a:pt x="57526" y="4092"/>
                    </a:lnTo>
                    <a:cubicBezTo>
                      <a:pt x="57526" y="4788"/>
                      <a:pt x="56962" y="5353"/>
                      <a:pt x="56266" y="5353"/>
                    </a:cubicBezTo>
                    <a:lnTo>
                      <a:pt x="0" y="5353"/>
                    </a:lnTo>
                    <a:lnTo>
                      <a:pt x="0" y="5430"/>
                    </a:lnTo>
                    <a:cubicBezTo>
                      <a:pt x="0" y="6126"/>
                      <a:pt x="565" y="6691"/>
                      <a:pt x="1261" y="6691"/>
                    </a:cubicBezTo>
                    <a:lnTo>
                      <a:pt x="57603" y="6691"/>
                    </a:lnTo>
                    <a:cubicBezTo>
                      <a:pt x="58299" y="6691"/>
                      <a:pt x="58864" y="6126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4940482" y="2657438"/>
                <a:ext cx="1017607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1459" h="7358" extrusionOk="0">
                    <a:moveTo>
                      <a:pt x="0" y="0"/>
                    </a:moveTo>
                    <a:lnTo>
                      <a:pt x="413" y="7358"/>
                    </a:lnTo>
                    <a:lnTo>
                      <a:pt x="61045" y="7358"/>
                    </a:lnTo>
                    <a:lnTo>
                      <a:pt x="61458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4873325" y="2546668"/>
                <a:ext cx="1151905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9570" h="7358" extrusionOk="0">
                    <a:moveTo>
                      <a:pt x="13" y="0"/>
                    </a:moveTo>
                    <a:cubicBezTo>
                      <a:pt x="7" y="0"/>
                      <a:pt x="1" y="7"/>
                      <a:pt x="1" y="13"/>
                    </a:cubicBezTo>
                    <a:lnTo>
                      <a:pt x="1" y="7348"/>
                    </a:lnTo>
                    <a:cubicBezTo>
                      <a:pt x="1" y="7354"/>
                      <a:pt x="7" y="7358"/>
                      <a:pt x="13" y="7358"/>
                    </a:cubicBezTo>
                    <a:lnTo>
                      <a:pt x="69557" y="7358"/>
                    </a:lnTo>
                    <a:cubicBezTo>
                      <a:pt x="69563" y="7358"/>
                      <a:pt x="69569" y="7354"/>
                      <a:pt x="69569" y="7348"/>
                    </a:cubicBezTo>
                    <a:lnTo>
                      <a:pt x="69569" y="13"/>
                    </a:lnTo>
                    <a:cubicBezTo>
                      <a:pt x="69569" y="7"/>
                      <a:pt x="69563" y="0"/>
                      <a:pt x="695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4917616" y="2516087"/>
                <a:ext cx="1063290" cy="30598"/>
              </a:xfrm>
              <a:custGeom>
                <a:avLst/>
                <a:gdLst/>
                <a:ahLst/>
                <a:cxnLst/>
                <a:rect l="l" t="t" r="r" b="b"/>
                <a:pathLst>
                  <a:path w="64218" h="1848" extrusionOk="0">
                    <a:moveTo>
                      <a:pt x="1" y="0"/>
                    </a:moveTo>
                    <a:lnTo>
                      <a:pt x="1" y="1847"/>
                    </a:lnTo>
                    <a:lnTo>
                      <a:pt x="64217" y="1847"/>
                    </a:lnTo>
                    <a:lnTo>
                      <a:pt x="642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5022127" y="4104122"/>
                <a:ext cx="854301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51596" h="1612" extrusionOk="0">
                    <a:moveTo>
                      <a:pt x="0" y="0"/>
                    </a:moveTo>
                    <a:lnTo>
                      <a:pt x="89" y="1562"/>
                    </a:lnTo>
                    <a:lnTo>
                      <a:pt x="93" y="1611"/>
                    </a:lnTo>
                    <a:lnTo>
                      <a:pt x="51505" y="1611"/>
                    </a:lnTo>
                    <a:lnTo>
                      <a:pt x="51505" y="1587"/>
                    </a:lnTo>
                    <a:lnTo>
                      <a:pt x="51596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9" name="Google Shape;389;p29"/>
              <p:cNvGrpSpPr/>
              <p:nvPr/>
            </p:nvGrpSpPr>
            <p:grpSpPr>
              <a:xfrm>
                <a:off x="5148668" y="3149397"/>
                <a:ext cx="601219" cy="552111"/>
                <a:chOff x="5120462" y="3282793"/>
                <a:chExt cx="601219" cy="552111"/>
              </a:xfrm>
            </p:grpSpPr>
            <p:sp>
              <p:nvSpPr>
                <p:cNvPr id="390" name="Google Shape;390;p29"/>
                <p:cNvSpPr/>
                <p:nvPr/>
              </p:nvSpPr>
              <p:spPr>
                <a:xfrm>
                  <a:off x="5120462" y="3562980"/>
                  <a:ext cx="358751" cy="271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7" h="16423" extrusionOk="0">
                      <a:moveTo>
                        <a:pt x="5225" y="0"/>
                      </a:moveTo>
                      <a:lnTo>
                        <a:pt x="1564" y="7173"/>
                      </a:lnTo>
                      <a:cubicBezTo>
                        <a:pt x="0" y="10237"/>
                        <a:pt x="2226" y="13871"/>
                        <a:pt x="5664" y="13871"/>
                      </a:cubicBezTo>
                      <a:lnTo>
                        <a:pt x="12868" y="13871"/>
                      </a:lnTo>
                      <a:lnTo>
                        <a:pt x="12868" y="16423"/>
                      </a:lnTo>
                      <a:lnTo>
                        <a:pt x="21666" y="11342"/>
                      </a:lnTo>
                      <a:lnTo>
                        <a:pt x="12868" y="6263"/>
                      </a:lnTo>
                      <a:lnTo>
                        <a:pt x="12868" y="8814"/>
                      </a:lnTo>
                      <a:lnTo>
                        <a:pt x="8906" y="8814"/>
                      </a:lnTo>
                      <a:cubicBezTo>
                        <a:pt x="7767" y="8814"/>
                        <a:pt x="7028" y="7610"/>
                        <a:pt x="7544" y="6595"/>
                      </a:cubicBezTo>
                      <a:lnTo>
                        <a:pt x="9731" y="2293"/>
                      </a:lnTo>
                      <a:lnTo>
                        <a:pt x="522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29"/>
                <p:cNvSpPr/>
                <p:nvPr/>
              </p:nvSpPr>
              <p:spPr>
                <a:xfrm>
                  <a:off x="5494198" y="3461582"/>
                  <a:ext cx="227483" cy="328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9" h="19826" extrusionOk="0">
                      <a:moveTo>
                        <a:pt x="2500" y="1"/>
                      </a:moveTo>
                      <a:lnTo>
                        <a:pt x="2069" y="10153"/>
                      </a:lnTo>
                      <a:lnTo>
                        <a:pt x="4333" y="8971"/>
                      </a:lnTo>
                      <a:lnTo>
                        <a:pt x="6164" y="12482"/>
                      </a:lnTo>
                      <a:cubicBezTo>
                        <a:pt x="6692" y="13494"/>
                        <a:pt x="5968" y="14706"/>
                        <a:pt x="4827" y="14718"/>
                      </a:cubicBezTo>
                      <a:lnTo>
                        <a:pt x="1" y="14768"/>
                      </a:lnTo>
                      <a:lnTo>
                        <a:pt x="55" y="19825"/>
                      </a:lnTo>
                      <a:lnTo>
                        <a:pt x="8109" y="19750"/>
                      </a:lnTo>
                      <a:cubicBezTo>
                        <a:pt x="11547" y="19718"/>
                        <a:pt x="13738" y="16063"/>
                        <a:pt x="12146" y="13016"/>
                      </a:cubicBezTo>
                      <a:lnTo>
                        <a:pt x="8813" y="6632"/>
                      </a:lnTo>
                      <a:lnTo>
                        <a:pt x="11075" y="5450"/>
                      </a:lnTo>
                      <a:lnTo>
                        <a:pt x="2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29"/>
                <p:cNvSpPr/>
                <p:nvPr/>
              </p:nvSpPr>
              <p:spPr>
                <a:xfrm>
                  <a:off x="5252359" y="3282793"/>
                  <a:ext cx="305453" cy="28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8" h="16923" extrusionOk="0">
                      <a:moveTo>
                        <a:pt x="10422" y="1"/>
                      </a:moveTo>
                      <a:cubicBezTo>
                        <a:pt x="8945" y="1"/>
                        <a:pt x="7465" y="699"/>
                        <a:pt x="6555" y="2108"/>
                      </a:cubicBezTo>
                      <a:lnTo>
                        <a:pt x="2650" y="8158"/>
                      </a:lnTo>
                      <a:lnTo>
                        <a:pt x="505" y="6774"/>
                      </a:lnTo>
                      <a:lnTo>
                        <a:pt x="1" y="16922"/>
                      </a:lnTo>
                      <a:lnTo>
                        <a:pt x="9042" y="12284"/>
                      </a:lnTo>
                      <a:lnTo>
                        <a:pt x="6897" y="10900"/>
                      </a:lnTo>
                      <a:lnTo>
                        <a:pt x="9044" y="7573"/>
                      </a:lnTo>
                      <a:cubicBezTo>
                        <a:pt x="9346" y="7105"/>
                        <a:pt x="9838" y="6873"/>
                        <a:pt x="10329" y="6873"/>
                      </a:cubicBezTo>
                      <a:cubicBezTo>
                        <a:pt x="10843" y="6873"/>
                        <a:pt x="11356" y="7128"/>
                        <a:pt x="11650" y="7632"/>
                      </a:cubicBezTo>
                      <a:lnTo>
                        <a:pt x="14076" y="11805"/>
                      </a:lnTo>
                      <a:lnTo>
                        <a:pt x="18447" y="9261"/>
                      </a:lnTo>
                      <a:lnTo>
                        <a:pt x="14404" y="2294"/>
                      </a:lnTo>
                      <a:cubicBezTo>
                        <a:pt x="13521" y="770"/>
                        <a:pt x="11973" y="1"/>
                        <a:pt x="104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3" name="Google Shape;393;p29"/>
            <p:cNvSpPr txBox="1"/>
            <p:nvPr/>
          </p:nvSpPr>
          <p:spPr>
            <a:xfrm>
              <a:off x="4891576" y="2503425"/>
              <a:ext cx="1033574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300">
                  <a:solidFill>
                    <a:schemeClr val="accent6"/>
                  </a:solidFill>
                  <a:latin typeface="Source Sans Pro"/>
                  <a:ea typeface="Source Sans Pro"/>
                  <a:cs typeface="Source Sans Pro"/>
                </a:rPr>
                <a:t>WET WASTE</a:t>
              </a:r>
            </a:p>
          </p:txBody>
        </p:sp>
      </p:grpSp>
      <p:grpSp>
        <p:nvGrpSpPr>
          <p:cNvPr id="394" name="Google Shape;394;p29"/>
          <p:cNvGrpSpPr/>
          <p:nvPr/>
        </p:nvGrpSpPr>
        <p:grpSpPr>
          <a:xfrm>
            <a:off x="7442360" y="2568275"/>
            <a:ext cx="1192906" cy="2194555"/>
            <a:chOff x="5983847" y="1169007"/>
            <a:chExt cx="1153041" cy="2805506"/>
          </a:xfrm>
        </p:grpSpPr>
        <p:grpSp>
          <p:nvGrpSpPr>
            <p:cNvPr id="395" name="Google Shape;395;p29"/>
            <p:cNvGrpSpPr/>
            <p:nvPr/>
          </p:nvGrpSpPr>
          <p:grpSpPr>
            <a:xfrm>
              <a:off x="6173191" y="1169007"/>
              <a:ext cx="774291" cy="1459621"/>
              <a:chOff x="6251618" y="925045"/>
              <a:chExt cx="773521" cy="1458170"/>
            </a:xfrm>
          </p:grpSpPr>
          <p:grpSp>
            <p:nvGrpSpPr>
              <p:cNvPr id="396" name="Google Shape;396;p29"/>
              <p:cNvGrpSpPr/>
              <p:nvPr/>
            </p:nvGrpSpPr>
            <p:grpSpPr>
              <a:xfrm>
                <a:off x="6373789" y="2004356"/>
                <a:ext cx="274251" cy="355719"/>
                <a:chOff x="6373789" y="2004356"/>
                <a:chExt cx="274251" cy="355719"/>
              </a:xfrm>
            </p:grpSpPr>
            <p:sp>
              <p:nvSpPr>
                <p:cNvPr id="397" name="Google Shape;397;p29"/>
                <p:cNvSpPr/>
                <p:nvPr/>
              </p:nvSpPr>
              <p:spPr>
                <a:xfrm>
                  <a:off x="6373789" y="2033921"/>
                  <a:ext cx="274251" cy="326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83" h="29949" extrusionOk="0">
                      <a:moveTo>
                        <a:pt x="18069" y="0"/>
                      </a:moveTo>
                      <a:cubicBezTo>
                        <a:pt x="15059" y="0"/>
                        <a:pt x="11354" y="2592"/>
                        <a:pt x="11354" y="2592"/>
                      </a:cubicBezTo>
                      <a:lnTo>
                        <a:pt x="1696" y="19281"/>
                      </a:lnTo>
                      <a:cubicBezTo>
                        <a:pt x="1" y="22210"/>
                        <a:pt x="1093" y="26042"/>
                        <a:pt x="4124" y="27797"/>
                      </a:cubicBezTo>
                      <a:lnTo>
                        <a:pt x="6329" y="29071"/>
                      </a:lnTo>
                      <a:cubicBezTo>
                        <a:pt x="7356" y="29665"/>
                        <a:pt x="8479" y="29948"/>
                        <a:pt x="9581" y="29948"/>
                      </a:cubicBezTo>
                      <a:cubicBezTo>
                        <a:pt x="11731" y="29948"/>
                        <a:pt x="13802" y="28872"/>
                        <a:pt x="14922" y="26935"/>
                      </a:cubicBezTo>
                      <a:lnTo>
                        <a:pt x="24580" y="10246"/>
                      </a:lnTo>
                      <a:cubicBezTo>
                        <a:pt x="24580" y="10246"/>
                        <a:pt x="25183" y="3485"/>
                        <a:pt x="22152" y="1730"/>
                      </a:cubicBezTo>
                      <a:lnTo>
                        <a:pt x="19947" y="454"/>
                      </a:lnTo>
                      <a:cubicBezTo>
                        <a:pt x="19390" y="132"/>
                        <a:pt x="18747" y="0"/>
                        <a:pt x="1806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29"/>
                <p:cNvSpPr/>
                <p:nvPr/>
              </p:nvSpPr>
              <p:spPr>
                <a:xfrm>
                  <a:off x="6575575" y="2004356"/>
                  <a:ext cx="69600" cy="58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1" h="5383" extrusionOk="0">
                      <a:moveTo>
                        <a:pt x="1463" y="1"/>
                      </a:moveTo>
                      <a:lnTo>
                        <a:pt x="0" y="2530"/>
                      </a:lnTo>
                      <a:lnTo>
                        <a:pt x="4927" y="5383"/>
                      </a:lnTo>
                      <a:lnTo>
                        <a:pt x="6390" y="2853"/>
                      </a:lnTo>
                      <a:lnTo>
                        <a:pt x="1463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" name="Google Shape;399;p29"/>
              <p:cNvGrpSpPr/>
              <p:nvPr/>
            </p:nvGrpSpPr>
            <p:grpSpPr>
              <a:xfrm>
                <a:off x="6615681" y="2098073"/>
                <a:ext cx="318073" cy="285142"/>
                <a:chOff x="6615681" y="2098073"/>
                <a:chExt cx="318073" cy="285142"/>
              </a:xfrm>
            </p:grpSpPr>
            <p:sp>
              <p:nvSpPr>
                <p:cNvPr id="400" name="Google Shape;400;p29"/>
                <p:cNvSpPr/>
                <p:nvPr/>
              </p:nvSpPr>
              <p:spPr>
                <a:xfrm>
                  <a:off x="6625057" y="2098073"/>
                  <a:ext cx="308697" cy="285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6" h="26183" extrusionOk="0">
                      <a:moveTo>
                        <a:pt x="10737" y="1"/>
                      </a:moveTo>
                      <a:cubicBezTo>
                        <a:pt x="9598" y="1"/>
                        <a:pt x="6035" y="338"/>
                        <a:pt x="4683" y="4432"/>
                      </a:cubicBezTo>
                      <a:lnTo>
                        <a:pt x="1619" y="13520"/>
                      </a:lnTo>
                      <a:cubicBezTo>
                        <a:pt x="0" y="18423"/>
                        <a:pt x="4027" y="21409"/>
                        <a:pt x="4027" y="21409"/>
                      </a:cubicBezTo>
                      <a:lnTo>
                        <a:pt x="18111" y="26060"/>
                      </a:lnTo>
                      <a:cubicBezTo>
                        <a:pt x="18361" y="26143"/>
                        <a:pt x="18621" y="26183"/>
                        <a:pt x="18887" y="26183"/>
                      </a:cubicBezTo>
                      <a:cubicBezTo>
                        <a:pt x="21243" y="26183"/>
                        <a:pt x="24093" y="23035"/>
                        <a:pt x="25548" y="18629"/>
                      </a:cubicBezTo>
                      <a:lnTo>
                        <a:pt x="26726" y="15064"/>
                      </a:lnTo>
                      <a:cubicBezTo>
                        <a:pt x="28345" y="10161"/>
                        <a:pt x="27647" y="5482"/>
                        <a:pt x="25175" y="4664"/>
                      </a:cubicBezTo>
                      <a:lnTo>
                        <a:pt x="11092" y="14"/>
                      </a:lnTo>
                      <a:cubicBezTo>
                        <a:pt x="11092" y="14"/>
                        <a:pt x="10962" y="1"/>
                        <a:pt x="107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29"/>
                <p:cNvSpPr/>
                <p:nvPr/>
              </p:nvSpPr>
              <p:spPr>
                <a:xfrm>
                  <a:off x="6615681" y="2128161"/>
                  <a:ext cx="65505" cy="133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5" h="12250" extrusionOk="0">
                      <a:moveTo>
                        <a:pt x="3805" y="0"/>
                      </a:moveTo>
                      <a:lnTo>
                        <a:pt x="1" y="11521"/>
                      </a:lnTo>
                      <a:lnTo>
                        <a:pt x="2211" y="12249"/>
                      </a:lnTo>
                      <a:lnTo>
                        <a:pt x="6015" y="730"/>
                      </a:lnTo>
                      <a:lnTo>
                        <a:pt x="380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2" name="Google Shape;402;p29"/>
              <p:cNvGrpSpPr/>
              <p:nvPr/>
            </p:nvGrpSpPr>
            <p:grpSpPr>
              <a:xfrm>
                <a:off x="6251618" y="1636817"/>
                <a:ext cx="518362" cy="404227"/>
                <a:chOff x="6251618" y="1636817"/>
                <a:chExt cx="518362" cy="404227"/>
              </a:xfrm>
            </p:grpSpPr>
            <p:sp>
              <p:nvSpPr>
                <p:cNvPr id="403" name="Google Shape;403;p29"/>
                <p:cNvSpPr/>
                <p:nvPr/>
              </p:nvSpPr>
              <p:spPr>
                <a:xfrm>
                  <a:off x="6251618" y="1646694"/>
                  <a:ext cx="506063" cy="39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9" h="36211" extrusionOk="0">
                      <a:moveTo>
                        <a:pt x="37691" y="1"/>
                      </a:moveTo>
                      <a:cubicBezTo>
                        <a:pt x="36055" y="1"/>
                        <a:pt x="34722" y="239"/>
                        <a:pt x="34722" y="239"/>
                      </a:cubicBezTo>
                      <a:lnTo>
                        <a:pt x="3269" y="23103"/>
                      </a:lnTo>
                      <a:cubicBezTo>
                        <a:pt x="597" y="24980"/>
                        <a:pt x="1" y="28778"/>
                        <a:pt x="1943" y="31543"/>
                      </a:cubicBezTo>
                      <a:lnTo>
                        <a:pt x="3356" y="33554"/>
                      </a:lnTo>
                      <a:cubicBezTo>
                        <a:pt x="4569" y="35279"/>
                        <a:pt x="6496" y="36211"/>
                        <a:pt x="8423" y="36211"/>
                      </a:cubicBezTo>
                      <a:cubicBezTo>
                        <a:pt x="9583" y="36211"/>
                        <a:pt x="10744" y="35873"/>
                        <a:pt x="11749" y="35167"/>
                      </a:cubicBezTo>
                      <a:lnTo>
                        <a:pt x="43201" y="12303"/>
                      </a:lnTo>
                      <a:cubicBezTo>
                        <a:pt x="43201" y="12303"/>
                        <a:pt x="46469" y="6627"/>
                        <a:pt x="44526" y="3862"/>
                      </a:cubicBezTo>
                      <a:lnTo>
                        <a:pt x="43113" y="1851"/>
                      </a:lnTo>
                      <a:cubicBezTo>
                        <a:pt x="42054" y="343"/>
                        <a:pt x="39654" y="1"/>
                        <a:pt x="3769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29"/>
                <p:cNvSpPr/>
                <p:nvPr/>
              </p:nvSpPr>
              <p:spPr>
                <a:xfrm>
                  <a:off x="6710443" y="1636817"/>
                  <a:ext cx="59537" cy="6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7" h="6116" extrusionOk="0">
                      <a:moveTo>
                        <a:pt x="2308" y="0"/>
                      </a:moveTo>
                      <a:lnTo>
                        <a:pt x="0" y="1622"/>
                      </a:lnTo>
                      <a:lnTo>
                        <a:pt x="3158" y="6116"/>
                      </a:lnTo>
                      <a:lnTo>
                        <a:pt x="5466" y="4495"/>
                      </a:lnTo>
                      <a:lnTo>
                        <a:pt x="230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" name="Google Shape;405;p29"/>
              <p:cNvGrpSpPr/>
              <p:nvPr/>
            </p:nvGrpSpPr>
            <p:grpSpPr>
              <a:xfrm>
                <a:off x="6583350" y="1299302"/>
                <a:ext cx="420290" cy="285338"/>
                <a:chOff x="6583350" y="1299302"/>
                <a:chExt cx="420290" cy="285338"/>
              </a:xfrm>
            </p:grpSpPr>
            <p:sp>
              <p:nvSpPr>
                <p:cNvPr id="406" name="Google Shape;406;p29"/>
                <p:cNvSpPr/>
                <p:nvPr/>
              </p:nvSpPr>
              <p:spPr>
                <a:xfrm>
                  <a:off x="6583350" y="1299302"/>
                  <a:ext cx="400982" cy="285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0" h="26201" extrusionOk="0">
                      <a:moveTo>
                        <a:pt x="9569" y="1"/>
                      </a:moveTo>
                      <a:cubicBezTo>
                        <a:pt x="6984" y="1"/>
                        <a:pt x="4445" y="1458"/>
                        <a:pt x="3150" y="3968"/>
                      </a:cubicBezTo>
                      <a:lnTo>
                        <a:pt x="1824" y="6535"/>
                      </a:lnTo>
                      <a:cubicBezTo>
                        <a:pt x="1" y="10066"/>
                        <a:pt x="1302" y="14397"/>
                        <a:pt x="4714" y="16157"/>
                      </a:cubicBezTo>
                      <a:lnTo>
                        <a:pt x="24152" y="26193"/>
                      </a:lnTo>
                      <a:cubicBezTo>
                        <a:pt x="24152" y="26193"/>
                        <a:pt x="24328" y="26200"/>
                        <a:pt x="24633" y="26200"/>
                      </a:cubicBezTo>
                      <a:cubicBezTo>
                        <a:pt x="26344" y="26200"/>
                        <a:pt x="32123" y="25974"/>
                        <a:pt x="33671" y="22976"/>
                      </a:cubicBezTo>
                      <a:lnTo>
                        <a:pt x="34997" y="20409"/>
                      </a:lnTo>
                      <a:cubicBezTo>
                        <a:pt x="36819" y="16878"/>
                        <a:pt x="32107" y="10787"/>
                        <a:pt x="32107" y="10787"/>
                      </a:cubicBezTo>
                      <a:lnTo>
                        <a:pt x="12667" y="752"/>
                      </a:lnTo>
                      <a:cubicBezTo>
                        <a:pt x="11681" y="242"/>
                        <a:pt x="10621" y="1"/>
                        <a:pt x="95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29"/>
                <p:cNvSpPr/>
                <p:nvPr/>
              </p:nvSpPr>
              <p:spPr>
                <a:xfrm>
                  <a:off x="6939278" y="1503767"/>
                  <a:ext cx="64362" cy="7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10" h="7261" extrusionOk="0">
                      <a:moveTo>
                        <a:pt x="2963" y="0"/>
                      </a:moveTo>
                      <a:lnTo>
                        <a:pt x="1" y="5739"/>
                      </a:lnTo>
                      <a:lnTo>
                        <a:pt x="2947" y="7261"/>
                      </a:lnTo>
                      <a:lnTo>
                        <a:pt x="5910" y="1522"/>
                      </a:lnTo>
                      <a:lnTo>
                        <a:pt x="29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8" name="Google Shape;408;p29"/>
              <p:cNvSpPr/>
              <p:nvPr/>
            </p:nvSpPr>
            <p:spPr>
              <a:xfrm>
                <a:off x="6350736" y="1150353"/>
                <a:ext cx="196919" cy="177774"/>
              </a:xfrm>
              <a:custGeom>
                <a:avLst/>
                <a:gdLst/>
                <a:ahLst/>
                <a:cxnLst/>
                <a:rect l="l" t="t" r="r" b="b"/>
                <a:pathLst>
                  <a:path w="18082" h="16324" extrusionOk="0">
                    <a:moveTo>
                      <a:pt x="2442" y="1"/>
                    </a:moveTo>
                    <a:lnTo>
                      <a:pt x="0" y="14095"/>
                    </a:lnTo>
                    <a:lnTo>
                      <a:pt x="14635" y="16324"/>
                    </a:lnTo>
                    <a:lnTo>
                      <a:pt x="18082" y="2903"/>
                    </a:lnTo>
                    <a:lnTo>
                      <a:pt x="24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9" name="Google Shape;409;p29"/>
              <p:cNvGrpSpPr/>
              <p:nvPr/>
            </p:nvGrpSpPr>
            <p:grpSpPr>
              <a:xfrm>
                <a:off x="6568594" y="925045"/>
                <a:ext cx="332842" cy="301882"/>
                <a:chOff x="6568594" y="925045"/>
                <a:chExt cx="332842" cy="301882"/>
              </a:xfrm>
            </p:grpSpPr>
            <p:sp>
              <p:nvSpPr>
                <p:cNvPr id="410" name="Google Shape;410;p29"/>
                <p:cNvSpPr/>
                <p:nvPr/>
              </p:nvSpPr>
              <p:spPr>
                <a:xfrm>
                  <a:off x="6568594" y="925045"/>
                  <a:ext cx="332842" cy="30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4" h="27721" extrusionOk="0">
                      <a:moveTo>
                        <a:pt x="16154" y="0"/>
                      </a:moveTo>
                      <a:cubicBezTo>
                        <a:pt x="14919" y="0"/>
                        <a:pt x="14050" y="283"/>
                        <a:pt x="14050" y="283"/>
                      </a:cubicBezTo>
                      <a:lnTo>
                        <a:pt x="2099" y="9063"/>
                      </a:lnTo>
                      <a:cubicBezTo>
                        <a:pt x="1" y="10605"/>
                        <a:pt x="785" y="15271"/>
                        <a:pt x="3844" y="19432"/>
                      </a:cubicBezTo>
                      <a:lnTo>
                        <a:pt x="6066" y="22458"/>
                      </a:lnTo>
                      <a:cubicBezTo>
                        <a:pt x="8451" y="25703"/>
                        <a:pt x="11541" y="27721"/>
                        <a:pt x="13780" y="27721"/>
                      </a:cubicBezTo>
                      <a:cubicBezTo>
                        <a:pt x="14413" y="27721"/>
                        <a:pt x="14977" y="27560"/>
                        <a:pt x="15439" y="27220"/>
                      </a:cubicBezTo>
                      <a:lnTo>
                        <a:pt x="27391" y="18440"/>
                      </a:lnTo>
                      <a:cubicBezTo>
                        <a:pt x="27391" y="18440"/>
                        <a:pt x="30563" y="14818"/>
                        <a:pt x="27506" y="10657"/>
                      </a:cubicBezTo>
                      <a:lnTo>
                        <a:pt x="21875" y="2893"/>
                      </a:lnTo>
                      <a:cubicBezTo>
                        <a:pt x="20124" y="509"/>
                        <a:pt x="17811" y="0"/>
                        <a:pt x="1615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9"/>
                <p:cNvSpPr/>
                <p:nvPr/>
              </p:nvSpPr>
              <p:spPr>
                <a:xfrm>
                  <a:off x="6795154" y="929618"/>
                  <a:ext cx="98666" cy="121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60" h="11154" extrusionOk="0">
                      <a:moveTo>
                        <a:pt x="1876" y="0"/>
                      </a:moveTo>
                      <a:lnTo>
                        <a:pt x="0" y="1378"/>
                      </a:lnTo>
                      <a:lnTo>
                        <a:pt x="7184" y="11154"/>
                      </a:lnTo>
                      <a:lnTo>
                        <a:pt x="9059" y="9775"/>
                      </a:lnTo>
                      <a:lnTo>
                        <a:pt x="187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2" name="Google Shape;412;p29"/>
              <p:cNvSpPr/>
              <p:nvPr/>
            </p:nvSpPr>
            <p:spPr>
              <a:xfrm>
                <a:off x="6738974" y="1792856"/>
                <a:ext cx="286165" cy="285795"/>
              </a:xfrm>
              <a:custGeom>
                <a:avLst/>
                <a:gdLst/>
                <a:ahLst/>
                <a:cxnLst/>
                <a:rect l="l" t="t" r="r" b="b"/>
                <a:pathLst>
                  <a:path w="26277" h="26243" extrusionOk="0">
                    <a:moveTo>
                      <a:pt x="18724" y="0"/>
                    </a:moveTo>
                    <a:lnTo>
                      <a:pt x="1" y="7017"/>
                    </a:lnTo>
                    <a:lnTo>
                      <a:pt x="7658" y="26242"/>
                    </a:lnTo>
                    <a:lnTo>
                      <a:pt x="26277" y="20913"/>
                    </a:lnTo>
                    <a:lnTo>
                      <a:pt x="1872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6289111" y="1418130"/>
                <a:ext cx="219647" cy="236865"/>
              </a:xfrm>
              <a:custGeom>
                <a:avLst/>
                <a:gdLst/>
                <a:ahLst/>
                <a:cxnLst/>
                <a:rect l="l" t="t" r="r" b="b"/>
                <a:pathLst>
                  <a:path w="20169" h="21750" extrusionOk="0">
                    <a:moveTo>
                      <a:pt x="11666" y="1"/>
                    </a:moveTo>
                    <a:lnTo>
                      <a:pt x="1" y="8503"/>
                    </a:lnTo>
                    <a:lnTo>
                      <a:pt x="13445" y="21750"/>
                    </a:lnTo>
                    <a:lnTo>
                      <a:pt x="20169" y="17797"/>
                    </a:lnTo>
                    <a:lnTo>
                      <a:pt x="1166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29"/>
            <p:cNvGrpSpPr/>
            <p:nvPr/>
          </p:nvGrpSpPr>
          <p:grpSpPr>
            <a:xfrm>
              <a:off x="5983847" y="2247607"/>
              <a:ext cx="1153041" cy="1726906"/>
              <a:chOff x="6062434" y="2516087"/>
              <a:chExt cx="1151889" cy="1725181"/>
            </a:xfrm>
          </p:grpSpPr>
          <p:sp>
            <p:nvSpPr>
              <p:cNvPr id="415" name="Google Shape;415;p29"/>
              <p:cNvSpPr/>
              <p:nvPr/>
            </p:nvSpPr>
            <p:spPr>
              <a:xfrm>
                <a:off x="6128896" y="2646345"/>
                <a:ext cx="1018949" cy="1517396"/>
              </a:xfrm>
              <a:custGeom>
                <a:avLst/>
                <a:gdLst/>
                <a:ahLst/>
                <a:cxnLst/>
                <a:rect l="l" t="t" r="r" b="b"/>
                <a:pathLst>
                  <a:path w="61540" h="91644" extrusionOk="0">
                    <a:moveTo>
                      <a:pt x="1" y="0"/>
                    </a:moveTo>
                    <a:lnTo>
                      <a:pt x="39" y="670"/>
                    </a:lnTo>
                    <a:lnTo>
                      <a:pt x="454" y="8028"/>
                    </a:lnTo>
                    <a:lnTo>
                      <a:pt x="4910" y="86926"/>
                    </a:lnTo>
                    <a:lnTo>
                      <a:pt x="4973" y="88043"/>
                    </a:lnTo>
                    <a:lnTo>
                      <a:pt x="5062" y="89605"/>
                    </a:lnTo>
                    <a:lnTo>
                      <a:pt x="5064" y="89654"/>
                    </a:lnTo>
                    <a:lnTo>
                      <a:pt x="5177" y="91643"/>
                    </a:lnTo>
                    <a:lnTo>
                      <a:pt x="56362" y="91643"/>
                    </a:lnTo>
                    <a:lnTo>
                      <a:pt x="56477" y="89654"/>
                    </a:lnTo>
                    <a:lnTo>
                      <a:pt x="56477" y="89630"/>
                    </a:lnTo>
                    <a:lnTo>
                      <a:pt x="56568" y="88043"/>
                    </a:lnTo>
                    <a:lnTo>
                      <a:pt x="61087" y="8028"/>
                    </a:lnTo>
                    <a:lnTo>
                      <a:pt x="61502" y="670"/>
                    </a:lnTo>
                    <a:lnTo>
                      <a:pt x="61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6151050" y="4130482"/>
                <a:ext cx="974657" cy="110753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89" extrusionOk="0">
                    <a:moveTo>
                      <a:pt x="1261" y="1"/>
                    </a:moveTo>
                    <a:cubicBezTo>
                      <a:pt x="565" y="1"/>
                      <a:pt x="1" y="565"/>
                      <a:pt x="1" y="1261"/>
                    </a:cubicBezTo>
                    <a:lnTo>
                      <a:pt x="1" y="5430"/>
                    </a:lnTo>
                    <a:cubicBezTo>
                      <a:pt x="1" y="6124"/>
                      <a:pt x="565" y="6689"/>
                      <a:pt x="1261" y="6689"/>
                    </a:cubicBezTo>
                    <a:lnTo>
                      <a:pt x="57604" y="6689"/>
                    </a:lnTo>
                    <a:cubicBezTo>
                      <a:pt x="58300" y="6689"/>
                      <a:pt x="58864" y="6124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300" y="1"/>
                      <a:pt x="576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6151050" y="4130482"/>
                <a:ext cx="974657" cy="110786"/>
              </a:xfrm>
              <a:custGeom>
                <a:avLst/>
                <a:gdLst/>
                <a:ahLst/>
                <a:cxnLst/>
                <a:rect l="l" t="t" r="r" b="b"/>
                <a:pathLst>
                  <a:path w="58865" h="6691" extrusionOk="0">
                    <a:moveTo>
                      <a:pt x="57527" y="1"/>
                    </a:moveTo>
                    <a:lnTo>
                      <a:pt x="57527" y="4092"/>
                    </a:lnTo>
                    <a:cubicBezTo>
                      <a:pt x="57527" y="4788"/>
                      <a:pt x="56962" y="5353"/>
                      <a:pt x="56266" y="5353"/>
                    </a:cubicBezTo>
                    <a:lnTo>
                      <a:pt x="1" y="5353"/>
                    </a:lnTo>
                    <a:lnTo>
                      <a:pt x="1" y="5430"/>
                    </a:lnTo>
                    <a:cubicBezTo>
                      <a:pt x="1" y="6126"/>
                      <a:pt x="565" y="6691"/>
                      <a:pt x="1261" y="6691"/>
                    </a:cubicBezTo>
                    <a:lnTo>
                      <a:pt x="57604" y="6691"/>
                    </a:lnTo>
                    <a:cubicBezTo>
                      <a:pt x="58300" y="6691"/>
                      <a:pt x="58864" y="6126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300" y="1"/>
                      <a:pt x="57604" y="1"/>
                    </a:cubicBez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6129542" y="2657438"/>
                <a:ext cx="1017641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1461" h="7358" extrusionOk="0">
                    <a:moveTo>
                      <a:pt x="0" y="0"/>
                    </a:moveTo>
                    <a:lnTo>
                      <a:pt x="415" y="7358"/>
                    </a:lnTo>
                    <a:lnTo>
                      <a:pt x="61046" y="7358"/>
                    </a:lnTo>
                    <a:lnTo>
                      <a:pt x="61460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6062434" y="2546668"/>
                <a:ext cx="1151889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9569" h="7358" extrusionOk="0">
                    <a:moveTo>
                      <a:pt x="563" y="0"/>
                    </a:moveTo>
                    <a:cubicBezTo>
                      <a:pt x="251" y="0"/>
                      <a:pt x="0" y="251"/>
                      <a:pt x="0" y="563"/>
                    </a:cubicBezTo>
                    <a:lnTo>
                      <a:pt x="0" y="6797"/>
                    </a:lnTo>
                    <a:cubicBezTo>
                      <a:pt x="0" y="7107"/>
                      <a:pt x="251" y="7358"/>
                      <a:pt x="563" y="7358"/>
                    </a:cubicBezTo>
                    <a:lnTo>
                      <a:pt x="69006" y="7358"/>
                    </a:lnTo>
                    <a:cubicBezTo>
                      <a:pt x="69318" y="7358"/>
                      <a:pt x="69569" y="7107"/>
                      <a:pt x="69569" y="6797"/>
                    </a:cubicBezTo>
                    <a:lnTo>
                      <a:pt x="69569" y="563"/>
                    </a:lnTo>
                    <a:cubicBezTo>
                      <a:pt x="69569" y="251"/>
                      <a:pt x="69318" y="0"/>
                      <a:pt x="69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6106726" y="2516087"/>
                <a:ext cx="1063273" cy="30598"/>
              </a:xfrm>
              <a:custGeom>
                <a:avLst/>
                <a:gdLst/>
                <a:ahLst/>
                <a:cxnLst/>
                <a:rect l="l" t="t" r="r" b="b"/>
                <a:pathLst>
                  <a:path w="64217" h="1848" extrusionOk="0">
                    <a:moveTo>
                      <a:pt x="0" y="0"/>
                    </a:moveTo>
                    <a:lnTo>
                      <a:pt x="0" y="1847"/>
                    </a:lnTo>
                    <a:lnTo>
                      <a:pt x="64217" y="1847"/>
                    </a:lnTo>
                    <a:lnTo>
                      <a:pt x="642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6211220" y="4104122"/>
                <a:ext cx="854317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51597" h="1612" extrusionOk="0">
                    <a:moveTo>
                      <a:pt x="1" y="0"/>
                    </a:moveTo>
                    <a:lnTo>
                      <a:pt x="90" y="1562"/>
                    </a:lnTo>
                    <a:lnTo>
                      <a:pt x="94" y="1611"/>
                    </a:lnTo>
                    <a:lnTo>
                      <a:pt x="51505" y="1611"/>
                    </a:lnTo>
                    <a:lnTo>
                      <a:pt x="51505" y="1587"/>
                    </a:lnTo>
                    <a:lnTo>
                      <a:pt x="51596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" name="Google Shape;422;p29"/>
              <p:cNvGrpSpPr/>
              <p:nvPr/>
            </p:nvGrpSpPr>
            <p:grpSpPr>
              <a:xfrm>
                <a:off x="6337761" y="3107142"/>
                <a:ext cx="601219" cy="552127"/>
                <a:chOff x="6333977" y="3240539"/>
                <a:chExt cx="601219" cy="552127"/>
              </a:xfrm>
            </p:grpSpPr>
            <p:sp>
              <p:nvSpPr>
                <p:cNvPr id="423" name="Google Shape;423;p29"/>
                <p:cNvSpPr/>
                <p:nvPr/>
              </p:nvSpPr>
              <p:spPr>
                <a:xfrm>
                  <a:off x="6333977" y="3520726"/>
                  <a:ext cx="358751" cy="27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7" h="16424" extrusionOk="0">
                      <a:moveTo>
                        <a:pt x="5226" y="0"/>
                      </a:moveTo>
                      <a:lnTo>
                        <a:pt x="1565" y="7174"/>
                      </a:lnTo>
                      <a:cubicBezTo>
                        <a:pt x="1" y="10237"/>
                        <a:pt x="2227" y="13870"/>
                        <a:pt x="5665" y="13870"/>
                      </a:cubicBezTo>
                      <a:lnTo>
                        <a:pt x="12866" y="13870"/>
                      </a:lnTo>
                      <a:lnTo>
                        <a:pt x="12866" y="16423"/>
                      </a:lnTo>
                      <a:lnTo>
                        <a:pt x="21667" y="11342"/>
                      </a:lnTo>
                      <a:lnTo>
                        <a:pt x="12866" y="6261"/>
                      </a:lnTo>
                      <a:lnTo>
                        <a:pt x="12866" y="8815"/>
                      </a:lnTo>
                      <a:lnTo>
                        <a:pt x="8906" y="8815"/>
                      </a:lnTo>
                      <a:cubicBezTo>
                        <a:pt x="7765" y="8815"/>
                        <a:pt x="7026" y="7609"/>
                        <a:pt x="7545" y="6593"/>
                      </a:cubicBezTo>
                      <a:lnTo>
                        <a:pt x="9732" y="2291"/>
                      </a:lnTo>
                      <a:lnTo>
                        <a:pt x="5226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29"/>
                <p:cNvSpPr/>
                <p:nvPr/>
              </p:nvSpPr>
              <p:spPr>
                <a:xfrm>
                  <a:off x="6707729" y="3419311"/>
                  <a:ext cx="227467" cy="328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8" h="19825" extrusionOk="0">
                      <a:moveTo>
                        <a:pt x="2499" y="0"/>
                      </a:moveTo>
                      <a:lnTo>
                        <a:pt x="2068" y="10152"/>
                      </a:lnTo>
                      <a:lnTo>
                        <a:pt x="4330" y="8970"/>
                      </a:lnTo>
                      <a:lnTo>
                        <a:pt x="6164" y="12481"/>
                      </a:lnTo>
                      <a:cubicBezTo>
                        <a:pt x="6692" y="13493"/>
                        <a:pt x="5965" y="14705"/>
                        <a:pt x="4826" y="14717"/>
                      </a:cubicBezTo>
                      <a:lnTo>
                        <a:pt x="0" y="14770"/>
                      </a:lnTo>
                      <a:lnTo>
                        <a:pt x="55" y="19825"/>
                      </a:lnTo>
                      <a:lnTo>
                        <a:pt x="8108" y="19750"/>
                      </a:lnTo>
                      <a:cubicBezTo>
                        <a:pt x="11546" y="19717"/>
                        <a:pt x="13738" y="16065"/>
                        <a:pt x="12145" y="13015"/>
                      </a:cubicBezTo>
                      <a:lnTo>
                        <a:pt x="8813" y="6631"/>
                      </a:lnTo>
                      <a:lnTo>
                        <a:pt x="11075" y="5450"/>
                      </a:lnTo>
                      <a:lnTo>
                        <a:pt x="249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29"/>
                <p:cNvSpPr/>
                <p:nvPr/>
              </p:nvSpPr>
              <p:spPr>
                <a:xfrm>
                  <a:off x="6465858" y="3240539"/>
                  <a:ext cx="305436" cy="280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7" h="16923" extrusionOk="0">
                      <a:moveTo>
                        <a:pt x="10421" y="1"/>
                      </a:moveTo>
                      <a:cubicBezTo>
                        <a:pt x="8944" y="1"/>
                        <a:pt x="7465" y="698"/>
                        <a:pt x="6557" y="2106"/>
                      </a:cubicBezTo>
                      <a:lnTo>
                        <a:pt x="2649" y="8159"/>
                      </a:lnTo>
                      <a:lnTo>
                        <a:pt x="504" y="6774"/>
                      </a:lnTo>
                      <a:lnTo>
                        <a:pt x="0" y="16922"/>
                      </a:lnTo>
                      <a:lnTo>
                        <a:pt x="0" y="16922"/>
                      </a:lnTo>
                      <a:lnTo>
                        <a:pt x="9041" y="12284"/>
                      </a:lnTo>
                      <a:lnTo>
                        <a:pt x="6897" y="10900"/>
                      </a:lnTo>
                      <a:lnTo>
                        <a:pt x="9045" y="7572"/>
                      </a:lnTo>
                      <a:cubicBezTo>
                        <a:pt x="9348" y="7105"/>
                        <a:pt x="9838" y="6873"/>
                        <a:pt x="10328" y="6873"/>
                      </a:cubicBezTo>
                      <a:cubicBezTo>
                        <a:pt x="10842" y="6873"/>
                        <a:pt x="11356" y="7128"/>
                        <a:pt x="11650" y="7632"/>
                      </a:cubicBezTo>
                      <a:lnTo>
                        <a:pt x="14078" y="11803"/>
                      </a:lnTo>
                      <a:lnTo>
                        <a:pt x="18447" y="9259"/>
                      </a:lnTo>
                      <a:lnTo>
                        <a:pt x="14406" y="2294"/>
                      </a:lnTo>
                      <a:cubicBezTo>
                        <a:pt x="13521" y="770"/>
                        <a:pt x="11972" y="1"/>
                        <a:pt x="1042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6" name="Google Shape;426;p29"/>
            <p:cNvSpPr txBox="1"/>
            <p:nvPr/>
          </p:nvSpPr>
          <p:spPr>
            <a:xfrm>
              <a:off x="6027725" y="2494229"/>
              <a:ext cx="1057485" cy="3297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300">
                  <a:solidFill>
                    <a:schemeClr val="accent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DRY WASTE</a:t>
              </a:r>
              <a:endParaRPr sz="13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268E7AA-9BD8-4F79-972B-3A68068CF646}"/>
              </a:ext>
            </a:extLst>
          </p:cNvPr>
          <p:cNvSpPr/>
          <p:nvPr/>
        </p:nvSpPr>
        <p:spPr>
          <a:xfrm>
            <a:off x="8079996" y="548850"/>
            <a:ext cx="10778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/>
              <a:t>GCL</a:t>
            </a:r>
          </a:p>
        </p:txBody>
      </p:sp>
      <p:grpSp>
        <p:nvGrpSpPr>
          <p:cNvPr id="4" name="Google Shape;536;p33">
            <a:extLst>
              <a:ext uri="{FF2B5EF4-FFF2-40B4-BE49-F238E27FC236}">
                <a16:creationId xmlns:a16="http://schemas.microsoft.com/office/drawing/2014/main" id="{252F846B-9B2E-A983-0C34-6177758E9EDB}"/>
              </a:ext>
            </a:extLst>
          </p:cNvPr>
          <p:cNvGrpSpPr/>
          <p:nvPr/>
        </p:nvGrpSpPr>
        <p:grpSpPr>
          <a:xfrm>
            <a:off x="2548669" y="3074235"/>
            <a:ext cx="3217672" cy="1547500"/>
            <a:chOff x="3493455" y="1323291"/>
            <a:chExt cx="4937312" cy="2496918"/>
          </a:xfrm>
        </p:grpSpPr>
        <p:sp>
          <p:nvSpPr>
            <p:cNvPr id="5" name="Google Shape;537;p33">
              <a:extLst>
                <a:ext uri="{FF2B5EF4-FFF2-40B4-BE49-F238E27FC236}">
                  <a16:creationId xmlns:a16="http://schemas.microsoft.com/office/drawing/2014/main" id="{AB9B9F89-0734-1553-B377-D9951D0F6353}"/>
                </a:ext>
              </a:extLst>
            </p:cNvPr>
            <p:cNvSpPr/>
            <p:nvPr/>
          </p:nvSpPr>
          <p:spPr>
            <a:xfrm flipH="1">
              <a:off x="3521058" y="1740296"/>
              <a:ext cx="1269526" cy="1556859"/>
            </a:xfrm>
            <a:custGeom>
              <a:avLst/>
              <a:gdLst/>
              <a:ahLst/>
              <a:cxnLst/>
              <a:rect l="l" t="t" r="r" b="b"/>
              <a:pathLst>
                <a:path w="55834" h="68471" extrusionOk="0">
                  <a:moveTo>
                    <a:pt x="5253" y="0"/>
                  </a:moveTo>
                  <a:cubicBezTo>
                    <a:pt x="2352" y="0"/>
                    <a:pt x="1" y="2352"/>
                    <a:pt x="1" y="5252"/>
                  </a:cubicBezTo>
                  <a:lnTo>
                    <a:pt x="1" y="68471"/>
                  </a:lnTo>
                  <a:lnTo>
                    <a:pt x="55833" y="68471"/>
                  </a:lnTo>
                  <a:lnTo>
                    <a:pt x="55833" y="40214"/>
                  </a:lnTo>
                  <a:cubicBezTo>
                    <a:pt x="55833" y="36313"/>
                    <a:pt x="54786" y="32483"/>
                    <a:pt x="52805" y="29124"/>
                  </a:cubicBezTo>
                  <a:lnTo>
                    <a:pt x="37653" y="3450"/>
                  </a:lnTo>
                  <a:lnTo>
                    <a:pt x="37312" y="2872"/>
                  </a:lnTo>
                  <a:lnTo>
                    <a:pt x="37140" y="2583"/>
                  </a:lnTo>
                  <a:cubicBezTo>
                    <a:pt x="36667" y="1782"/>
                    <a:pt x="36002" y="1138"/>
                    <a:pt x="35222" y="692"/>
                  </a:cubicBezTo>
                  <a:cubicBezTo>
                    <a:pt x="34442" y="245"/>
                    <a:pt x="33546" y="0"/>
                    <a:pt x="32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8;p33">
              <a:extLst>
                <a:ext uri="{FF2B5EF4-FFF2-40B4-BE49-F238E27FC236}">
                  <a16:creationId xmlns:a16="http://schemas.microsoft.com/office/drawing/2014/main" id="{4BF1D59C-D8E1-AA47-627F-E1A3D35E427F}"/>
                </a:ext>
              </a:extLst>
            </p:cNvPr>
            <p:cNvSpPr/>
            <p:nvPr/>
          </p:nvSpPr>
          <p:spPr>
            <a:xfrm flipH="1">
              <a:off x="3934449" y="1805576"/>
              <a:ext cx="584081" cy="1118389"/>
            </a:xfrm>
            <a:custGeom>
              <a:avLst/>
              <a:gdLst/>
              <a:ahLst/>
              <a:cxnLst/>
              <a:rect l="l" t="t" r="r" b="b"/>
              <a:pathLst>
                <a:path w="25688" h="49187" extrusionOk="0">
                  <a:moveTo>
                    <a:pt x="3817" y="1"/>
                  </a:moveTo>
                  <a:cubicBezTo>
                    <a:pt x="1712" y="1"/>
                    <a:pt x="0" y="1713"/>
                    <a:pt x="0" y="3816"/>
                  </a:cubicBezTo>
                  <a:lnTo>
                    <a:pt x="0" y="49186"/>
                  </a:lnTo>
                  <a:lnTo>
                    <a:pt x="578" y="49186"/>
                  </a:lnTo>
                  <a:lnTo>
                    <a:pt x="578" y="3816"/>
                  </a:lnTo>
                  <a:cubicBezTo>
                    <a:pt x="578" y="2031"/>
                    <a:pt x="2032" y="579"/>
                    <a:pt x="3817" y="579"/>
                  </a:cubicBezTo>
                  <a:lnTo>
                    <a:pt x="25688" y="579"/>
                  </a:lnTo>
                  <a:lnTo>
                    <a:pt x="253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39;p33">
              <a:extLst>
                <a:ext uri="{FF2B5EF4-FFF2-40B4-BE49-F238E27FC236}">
                  <a16:creationId xmlns:a16="http://schemas.microsoft.com/office/drawing/2014/main" id="{4AA5F435-C518-E588-D389-BA98A930D4DB}"/>
                </a:ext>
              </a:extLst>
            </p:cNvPr>
            <p:cNvSpPr/>
            <p:nvPr/>
          </p:nvSpPr>
          <p:spPr>
            <a:xfrm flipH="1">
              <a:off x="3695864" y="2307597"/>
              <a:ext cx="13165" cy="1122300"/>
            </a:xfrm>
            <a:custGeom>
              <a:avLst/>
              <a:gdLst/>
              <a:ahLst/>
              <a:cxnLst/>
              <a:rect l="l" t="t" r="r" b="b"/>
              <a:pathLst>
                <a:path w="579" h="49359" extrusionOk="0">
                  <a:moveTo>
                    <a:pt x="1" y="0"/>
                  </a:moveTo>
                  <a:lnTo>
                    <a:pt x="1" y="49359"/>
                  </a:lnTo>
                  <a:lnTo>
                    <a:pt x="578" y="49359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0;p33">
              <a:extLst>
                <a:ext uri="{FF2B5EF4-FFF2-40B4-BE49-F238E27FC236}">
                  <a16:creationId xmlns:a16="http://schemas.microsoft.com/office/drawing/2014/main" id="{F2D53AC0-1987-F661-5F18-C3066D41B50B}"/>
                </a:ext>
              </a:extLst>
            </p:cNvPr>
            <p:cNvSpPr/>
            <p:nvPr/>
          </p:nvSpPr>
          <p:spPr>
            <a:xfrm flipH="1">
              <a:off x="3691226" y="1859464"/>
              <a:ext cx="744539" cy="512549"/>
            </a:xfrm>
            <a:custGeom>
              <a:avLst/>
              <a:gdLst/>
              <a:ahLst/>
              <a:cxnLst/>
              <a:rect l="l" t="t" r="r" b="b"/>
              <a:pathLst>
                <a:path w="32745" h="22542" extrusionOk="0">
                  <a:moveTo>
                    <a:pt x="2147" y="0"/>
                  </a:moveTo>
                  <a:cubicBezTo>
                    <a:pt x="961" y="0"/>
                    <a:pt x="0" y="961"/>
                    <a:pt x="0" y="2146"/>
                  </a:cubicBezTo>
                  <a:lnTo>
                    <a:pt x="0" y="20396"/>
                  </a:lnTo>
                  <a:cubicBezTo>
                    <a:pt x="0" y="21581"/>
                    <a:pt x="961" y="22542"/>
                    <a:pt x="2147" y="22542"/>
                  </a:cubicBezTo>
                  <a:lnTo>
                    <a:pt x="30096" y="22542"/>
                  </a:lnTo>
                  <a:cubicBezTo>
                    <a:pt x="31708" y="22540"/>
                    <a:pt x="32744" y="20830"/>
                    <a:pt x="31997" y="19401"/>
                  </a:cubicBezTo>
                  <a:lnTo>
                    <a:pt x="29558" y="14740"/>
                  </a:lnTo>
                  <a:lnTo>
                    <a:pt x="28337" y="12405"/>
                  </a:lnTo>
                  <a:lnTo>
                    <a:pt x="24045" y="4200"/>
                  </a:lnTo>
                  <a:lnTo>
                    <a:pt x="22457" y="1163"/>
                  </a:lnTo>
                  <a:lnTo>
                    <a:pt x="22451" y="1152"/>
                  </a:lnTo>
                  <a:cubicBezTo>
                    <a:pt x="22080" y="444"/>
                    <a:pt x="21348" y="0"/>
                    <a:pt x="20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1;p33">
              <a:extLst>
                <a:ext uri="{FF2B5EF4-FFF2-40B4-BE49-F238E27FC236}">
                  <a16:creationId xmlns:a16="http://schemas.microsoft.com/office/drawing/2014/main" id="{C79E7078-B5E9-A2F3-1A3F-B1A619C9169B}"/>
                </a:ext>
              </a:extLst>
            </p:cNvPr>
            <p:cNvSpPr/>
            <p:nvPr/>
          </p:nvSpPr>
          <p:spPr>
            <a:xfrm flipH="1">
              <a:off x="3690589" y="1850255"/>
              <a:ext cx="754385" cy="530921"/>
            </a:xfrm>
            <a:custGeom>
              <a:avLst/>
              <a:gdLst/>
              <a:ahLst/>
              <a:cxnLst/>
              <a:rect l="l" t="t" r="r" b="b"/>
              <a:pathLst>
                <a:path w="33178" h="23350" extrusionOk="0">
                  <a:moveTo>
                    <a:pt x="20955" y="810"/>
                  </a:moveTo>
                  <a:cubicBezTo>
                    <a:pt x="21604" y="810"/>
                    <a:pt x="22197" y="1167"/>
                    <a:pt x="22497" y="1743"/>
                  </a:cubicBezTo>
                  <a:lnTo>
                    <a:pt x="32043" y="19994"/>
                  </a:lnTo>
                  <a:cubicBezTo>
                    <a:pt x="32329" y="20539"/>
                    <a:pt x="32307" y="21177"/>
                    <a:pt x="31991" y="21702"/>
                  </a:cubicBezTo>
                  <a:cubicBezTo>
                    <a:pt x="31671" y="22227"/>
                    <a:pt x="31116" y="22542"/>
                    <a:pt x="30501" y="22542"/>
                  </a:cubicBezTo>
                  <a:lnTo>
                    <a:pt x="2551" y="22542"/>
                  </a:lnTo>
                  <a:cubicBezTo>
                    <a:pt x="1591" y="22542"/>
                    <a:pt x="812" y="21761"/>
                    <a:pt x="812" y="20801"/>
                  </a:cubicBezTo>
                  <a:lnTo>
                    <a:pt x="812" y="2551"/>
                  </a:lnTo>
                  <a:cubicBezTo>
                    <a:pt x="812" y="1591"/>
                    <a:pt x="1591" y="810"/>
                    <a:pt x="2551" y="810"/>
                  </a:cubicBezTo>
                  <a:close/>
                  <a:moveTo>
                    <a:pt x="2551" y="0"/>
                  </a:moveTo>
                  <a:cubicBezTo>
                    <a:pt x="1146" y="0"/>
                    <a:pt x="1" y="1144"/>
                    <a:pt x="1" y="2551"/>
                  </a:cubicBezTo>
                  <a:lnTo>
                    <a:pt x="1" y="20801"/>
                  </a:lnTo>
                  <a:cubicBezTo>
                    <a:pt x="1" y="22206"/>
                    <a:pt x="1146" y="23350"/>
                    <a:pt x="2551" y="23350"/>
                  </a:cubicBezTo>
                  <a:lnTo>
                    <a:pt x="30501" y="23350"/>
                  </a:lnTo>
                  <a:cubicBezTo>
                    <a:pt x="31402" y="23350"/>
                    <a:pt x="32216" y="22891"/>
                    <a:pt x="32683" y="22121"/>
                  </a:cubicBezTo>
                  <a:cubicBezTo>
                    <a:pt x="33148" y="21351"/>
                    <a:pt x="33177" y="20416"/>
                    <a:pt x="32761" y="19618"/>
                  </a:cubicBezTo>
                  <a:lnTo>
                    <a:pt x="23215" y="1369"/>
                  </a:lnTo>
                  <a:cubicBezTo>
                    <a:pt x="22773" y="524"/>
                    <a:pt x="21906" y="0"/>
                    <a:pt x="20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2;p33">
              <a:extLst>
                <a:ext uri="{FF2B5EF4-FFF2-40B4-BE49-F238E27FC236}">
                  <a16:creationId xmlns:a16="http://schemas.microsoft.com/office/drawing/2014/main" id="{B812FC88-6545-3C1A-9512-43C841EF3298}"/>
                </a:ext>
              </a:extLst>
            </p:cNvPr>
            <p:cNvSpPr/>
            <p:nvPr/>
          </p:nvSpPr>
          <p:spPr>
            <a:xfrm flipH="1">
              <a:off x="4009937" y="1856826"/>
              <a:ext cx="23647" cy="523053"/>
            </a:xfrm>
            <a:custGeom>
              <a:avLst/>
              <a:gdLst/>
              <a:ahLst/>
              <a:cxnLst/>
              <a:rect l="l" t="t" r="r" b="b"/>
              <a:pathLst>
                <a:path w="1040" h="23004" extrusionOk="0">
                  <a:moveTo>
                    <a:pt x="0" y="0"/>
                  </a:moveTo>
                  <a:lnTo>
                    <a:pt x="0" y="23004"/>
                  </a:lnTo>
                  <a:lnTo>
                    <a:pt x="1039" y="23004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3;p33">
              <a:extLst>
                <a:ext uri="{FF2B5EF4-FFF2-40B4-BE49-F238E27FC236}">
                  <a16:creationId xmlns:a16="http://schemas.microsoft.com/office/drawing/2014/main" id="{D814508D-8299-F98D-0EE9-2D114BE6BC08}"/>
                </a:ext>
              </a:extLst>
            </p:cNvPr>
            <p:cNvSpPr/>
            <p:nvPr/>
          </p:nvSpPr>
          <p:spPr>
            <a:xfrm flipH="1">
              <a:off x="3912666" y="2892360"/>
              <a:ext cx="877918" cy="404796"/>
            </a:xfrm>
            <a:custGeom>
              <a:avLst/>
              <a:gdLst/>
              <a:ahLst/>
              <a:cxnLst/>
              <a:rect l="l" t="t" r="r" b="b"/>
              <a:pathLst>
                <a:path w="38611" h="17803" extrusionOk="0">
                  <a:moveTo>
                    <a:pt x="1" y="1"/>
                  </a:moveTo>
                  <a:lnTo>
                    <a:pt x="1" y="17803"/>
                  </a:lnTo>
                  <a:lnTo>
                    <a:pt x="38610" y="17803"/>
                  </a:lnTo>
                  <a:lnTo>
                    <a:pt x="38610" y="166"/>
                  </a:lnTo>
                  <a:cubicBezTo>
                    <a:pt x="38610" y="74"/>
                    <a:pt x="38537" y="1"/>
                    <a:pt x="38446" y="1"/>
                  </a:cubicBezTo>
                  <a:close/>
                </a:path>
              </a:pathLst>
            </a:custGeom>
            <a:solidFill>
              <a:srgbClr val="647E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4;p33">
              <a:extLst>
                <a:ext uri="{FF2B5EF4-FFF2-40B4-BE49-F238E27FC236}">
                  <a16:creationId xmlns:a16="http://schemas.microsoft.com/office/drawing/2014/main" id="{EA6338E6-604C-3511-56D7-20CAC829FBA4}"/>
                </a:ext>
              </a:extLst>
            </p:cNvPr>
            <p:cNvSpPr/>
            <p:nvPr/>
          </p:nvSpPr>
          <p:spPr>
            <a:xfrm flipH="1">
              <a:off x="3493455" y="2935743"/>
              <a:ext cx="134106" cy="336447"/>
            </a:xfrm>
            <a:custGeom>
              <a:avLst/>
              <a:gdLst/>
              <a:ahLst/>
              <a:cxnLst/>
              <a:rect l="l" t="t" r="r" b="b"/>
              <a:pathLst>
                <a:path w="5898" h="14797" extrusionOk="0">
                  <a:moveTo>
                    <a:pt x="28" y="0"/>
                  </a:moveTo>
                  <a:cubicBezTo>
                    <a:pt x="14" y="0"/>
                    <a:pt x="1" y="13"/>
                    <a:pt x="1" y="28"/>
                  </a:cubicBezTo>
                  <a:lnTo>
                    <a:pt x="1" y="14769"/>
                  </a:lnTo>
                  <a:cubicBezTo>
                    <a:pt x="1" y="14784"/>
                    <a:pt x="14" y="14797"/>
                    <a:pt x="28" y="14797"/>
                  </a:cubicBezTo>
                  <a:lnTo>
                    <a:pt x="5869" y="14797"/>
                  </a:lnTo>
                  <a:cubicBezTo>
                    <a:pt x="5884" y="14797"/>
                    <a:pt x="5897" y="14784"/>
                    <a:pt x="5897" y="14769"/>
                  </a:cubicBezTo>
                  <a:lnTo>
                    <a:pt x="5897" y="28"/>
                  </a:lnTo>
                  <a:cubicBezTo>
                    <a:pt x="5897" y="13"/>
                    <a:pt x="5884" y="0"/>
                    <a:pt x="5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5;p33">
              <a:extLst>
                <a:ext uri="{FF2B5EF4-FFF2-40B4-BE49-F238E27FC236}">
                  <a16:creationId xmlns:a16="http://schemas.microsoft.com/office/drawing/2014/main" id="{3C058BD0-3CB6-7537-E46B-5FCA3F66CD15}"/>
                </a:ext>
              </a:extLst>
            </p:cNvPr>
            <p:cNvSpPr/>
            <p:nvPr/>
          </p:nvSpPr>
          <p:spPr>
            <a:xfrm flipH="1">
              <a:off x="4225466" y="2518487"/>
              <a:ext cx="199772" cy="68372"/>
            </a:xfrm>
            <a:custGeom>
              <a:avLst/>
              <a:gdLst/>
              <a:ahLst/>
              <a:cxnLst/>
              <a:rect l="l" t="t" r="r" b="b"/>
              <a:pathLst>
                <a:path w="8786" h="3007" extrusionOk="0">
                  <a:moveTo>
                    <a:pt x="14" y="1"/>
                  </a:moveTo>
                  <a:cubicBezTo>
                    <a:pt x="7" y="1"/>
                    <a:pt x="1" y="7"/>
                    <a:pt x="1" y="15"/>
                  </a:cubicBezTo>
                  <a:lnTo>
                    <a:pt x="1" y="2993"/>
                  </a:lnTo>
                  <a:cubicBezTo>
                    <a:pt x="1" y="3001"/>
                    <a:pt x="7" y="3006"/>
                    <a:pt x="14" y="3006"/>
                  </a:cubicBezTo>
                  <a:lnTo>
                    <a:pt x="8772" y="3006"/>
                  </a:lnTo>
                  <a:cubicBezTo>
                    <a:pt x="8780" y="3006"/>
                    <a:pt x="8785" y="3001"/>
                    <a:pt x="8785" y="2993"/>
                  </a:cubicBezTo>
                  <a:lnTo>
                    <a:pt x="8785" y="15"/>
                  </a:lnTo>
                  <a:cubicBezTo>
                    <a:pt x="8785" y="7"/>
                    <a:pt x="8780" y="1"/>
                    <a:pt x="87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6;p33">
              <a:extLst>
                <a:ext uri="{FF2B5EF4-FFF2-40B4-BE49-F238E27FC236}">
                  <a16:creationId xmlns:a16="http://schemas.microsoft.com/office/drawing/2014/main" id="{C71B60DA-B30B-D88C-692C-982F0D77CAAA}"/>
                </a:ext>
              </a:extLst>
            </p:cNvPr>
            <p:cNvSpPr/>
            <p:nvPr/>
          </p:nvSpPr>
          <p:spPr>
            <a:xfrm flipH="1">
              <a:off x="4275420" y="2538201"/>
              <a:ext cx="149817" cy="28945"/>
            </a:xfrm>
            <a:custGeom>
              <a:avLst/>
              <a:gdLst/>
              <a:ahLst/>
              <a:cxnLst/>
              <a:rect l="l" t="t" r="r" b="b"/>
              <a:pathLst>
                <a:path w="6589" h="1273" extrusionOk="0">
                  <a:moveTo>
                    <a:pt x="7" y="0"/>
                  </a:moveTo>
                  <a:cubicBezTo>
                    <a:pt x="4" y="0"/>
                    <a:pt x="1" y="3"/>
                    <a:pt x="1" y="7"/>
                  </a:cubicBezTo>
                  <a:lnTo>
                    <a:pt x="1" y="1266"/>
                  </a:lnTo>
                  <a:cubicBezTo>
                    <a:pt x="1" y="1270"/>
                    <a:pt x="4" y="1273"/>
                    <a:pt x="7" y="1273"/>
                  </a:cubicBezTo>
                  <a:lnTo>
                    <a:pt x="6584" y="1273"/>
                  </a:lnTo>
                  <a:cubicBezTo>
                    <a:pt x="6587" y="1273"/>
                    <a:pt x="6589" y="1270"/>
                    <a:pt x="6589" y="1266"/>
                  </a:cubicBezTo>
                  <a:lnTo>
                    <a:pt x="6589" y="7"/>
                  </a:lnTo>
                  <a:cubicBezTo>
                    <a:pt x="6589" y="3"/>
                    <a:pt x="6587" y="0"/>
                    <a:pt x="6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7;p33">
              <a:extLst>
                <a:ext uri="{FF2B5EF4-FFF2-40B4-BE49-F238E27FC236}">
                  <a16:creationId xmlns:a16="http://schemas.microsoft.com/office/drawing/2014/main" id="{7DFE0B38-C4A6-AEE6-3C53-34CDEBF0B037}"/>
                </a:ext>
              </a:extLst>
            </p:cNvPr>
            <p:cNvSpPr/>
            <p:nvPr/>
          </p:nvSpPr>
          <p:spPr>
            <a:xfrm flipH="1">
              <a:off x="3699252" y="1804257"/>
              <a:ext cx="410571" cy="91723"/>
            </a:xfrm>
            <a:custGeom>
              <a:avLst/>
              <a:gdLst/>
              <a:ahLst/>
              <a:cxnLst/>
              <a:rect l="l" t="t" r="r" b="b"/>
              <a:pathLst>
                <a:path w="18057" h="4034" extrusionOk="0">
                  <a:moveTo>
                    <a:pt x="0" y="0"/>
                  </a:moveTo>
                  <a:lnTo>
                    <a:pt x="0" y="695"/>
                  </a:lnTo>
                  <a:lnTo>
                    <a:pt x="14193" y="695"/>
                  </a:lnTo>
                  <a:cubicBezTo>
                    <a:pt x="15117" y="695"/>
                    <a:pt x="15957" y="1203"/>
                    <a:pt x="16386" y="2022"/>
                  </a:cubicBezTo>
                  <a:lnTo>
                    <a:pt x="17443" y="4033"/>
                  </a:lnTo>
                  <a:lnTo>
                    <a:pt x="18057" y="3712"/>
                  </a:lnTo>
                  <a:lnTo>
                    <a:pt x="17001" y="1699"/>
                  </a:lnTo>
                  <a:cubicBezTo>
                    <a:pt x="16451" y="651"/>
                    <a:pt x="15376" y="0"/>
                    <a:pt x="14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8;p33">
              <a:extLst>
                <a:ext uri="{FF2B5EF4-FFF2-40B4-BE49-F238E27FC236}">
                  <a16:creationId xmlns:a16="http://schemas.microsoft.com/office/drawing/2014/main" id="{EE12FF91-6F7E-95A7-40DC-D40BBFE8843A}"/>
                </a:ext>
              </a:extLst>
            </p:cNvPr>
            <p:cNvSpPr/>
            <p:nvPr/>
          </p:nvSpPr>
          <p:spPr>
            <a:xfrm flipH="1">
              <a:off x="3610053" y="1829564"/>
              <a:ext cx="150272" cy="167598"/>
            </a:xfrm>
            <a:custGeom>
              <a:avLst/>
              <a:gdLst/>
              <a:ahLst/>
              <a:cxnLst/>
              <a:rect l="l" t="t" r="r" b="b"/>
              <a:pathLst>
                <a:path w="6609" h="7371" extrusionOk="0">
                  <a:moveTo>
                    <a:pt x="3524" y="1"/>
                  </a:moveTo>
                  <a:cubicBezTo>
                    <a:pt x="2907" y="1"/>
                    <a:pt x="2316" y="351"/>
                    <a:pt x="2037" y="946"/>
                  </a:cubicBezTo>
                  <a:lnTo>
                    <a:pt x="385" y="4461"/>
                  </a:lnTo>
                  <a:cubicBezTo>
                    <a:pt x="0" y="5280"/>
                    <a:pt x="351" y="6257"/>
                    <a:pt x="1172" y="6642"/>
                  </a:cubicBezTo>
                  <a:lnTo>
                    <a:pt x="2387" y="7213"/>
                  </a:lnTo>
                  <a:cubicBezTo>
                    <a:pt x="2613" y="7320"/>
                    <a:pt x="2851" y="7370"/>
                    <a:pt x="3086" y="7370"/>
                  </a:cubicBezTo>
                  <a:cubicBezTo>
                    <a:pt x="3702" y="7370"/>
                    <a:pt x="4291" y="7021"/>
                    <a:pt x="4570" y="6427"/>
                  </a:cubicBezTo>
                  <a:lnTo>
                    <a:pt x="6223" y="2907"/>
                  </a:lnTo>
                  <a:cubicBezTo>
                    <a:pt x="6608" y="2088"/>
                    <a:pt x="6256" y="1111"/>
                    <a:pt x="5435" y="726"/>
                  </a:cubicBezTo>
                  <a:lnTo>
                    <a:pt x="4220" y="157"/>
                  </a:lnTo>
                  <a:cubicBezTo>
                    <a:pt x="3994" y="51"/>
                    <a:pt x="3757" y="1"/>
                    <a:pt x="3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9;p33">
              <a:extLst>
                <a:ext uri="{FF2B5EF4-FFF2-40B4-BE49-F238E27FC236}">
                  <a16:creationId xmlns:a16="http://schemas.microsoft.com/office/drawing/2014/main" id="{2F0548A7-ADEA-7985-483D-B17FDA4160EF}"/>
                </a:ext>
              </a:extLst>
            </p:cNvPr>
            <p:cNvSpPr/>
            <p:nvPr/>
          </p:nvSpPr>
          <p:spPr>
            <a:xfrm flipH="1">
              <a:off x="3610280" y="2232541"/>
              <a:ext cx="154501" cy="207934"/>
            </a:xfrm>
            <a:custGeom>
              <a:avLst/>
              <a:gdLst/>
              <a:ahLst/>
              <a:cxnLst/>
              <a:rect l="l" t="t" r="r" b="b"/>
              <a:pathLst>
                <a:path w="6795" h="9145" extrusionOk="0">
                  <a:moveTo>
                    <a:pt x="4913" y="1"/>
                  </a:moveTo>
                  <a:lnTo>
                    <a:pt x="1" y="8509"/>
                  </a:lnTo>
                  <a:lnTo>
                    <a:pt x="671" y="8893"/>
                  </a:lnTo>
                  <a:cubicBezTo>
                    <a:pt x="968" y="9063"/>
                    <a:pt x="1291" y="9144"/>
                    <a:pt x="1611" y="9144"/>
                  </a:cubicBezTo>
                  <a:cubicBezTo>
                    <a:pt x="2264" y="9144"/>
                    <a:pt x="2900" y="8805"/>
                    <a:pt x="3251" y="8198"/>
                  </a:cubicBezTo>
                  <a:lnTo>
                    <a:pt x="6272" y="2964"/>
                  </a:lnTo>
                  <a:cubicBezTo>
                    <a:pt x="6794" y="2061"/>
                    <a:pt x="6484" y="908"/>
                    <a:pt x="5582" y="386"/>
                  </a:cubicBezTo>
                  <a:lnTo>
                    <a:pt x="4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50;p33">
              <a:extLst>
                <a:ext uri="{FF2B5EF4-FFF2-40B4-BE49-F238E27FC236}">
                  <a16:creationId xmlns:a16="http://schemas.microsoft.com/office/drawing/2014/main" id="{72F0E245-5963-E1EE-B65C-F537ED83C0E7}"/>
                </a:ext>
              </a:extLst>
            </p:cNvPr>
            <p:cNvSpPr/>
            <p:nvPr/>
          </p:nvSpPr>
          <p:spPr>
            <a:xfrm flipH="1">
              <a:off x="4832580" y="1344323"/>
              <a:ext cx="2872769" cy="2039576"/>
            </a:xfrm>
            <a:custGeom>
              <a:avLst/>
              <a:gdLst/>
              <a:ahLst/>
              <a:cxnLst/>
              <a:rect l="l" t="t" r="r" b="b"/>
              <a:pathLst>
                <a:path w="126345" h="89701" extrusionOk="0">
                  <a:moveTo>
                    <a:pt x="0" y="0"/>
                  </a:moveTo>
                  <a:lnTo>
                    <a:pt x="0" y="89700"/>
                  </a:lnTo>
                  <a:lnTo>
                    <a:pt x="126344" y="89700"/>
                  </a:lnTo>
                  <a:lnTo>
                    <a:pt x="126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1;p33">
              <a:extLst>
                <a:ext uri="{FF2B5EF4-FFF2-40B4-BE49-F238E27FC236}">
                  <a16:creationId xmlns:a16="http://schemas.microsoft.com/office/drawing/2014/main" id="{0377B833-7FC8-8CD8-4A6C-9C2F558799A9}"/>
                </a:ext>
              </a:extLst>
            </p:cNvPr>
            <p:cNvSpPr/>
            <p:nvPr/>
          </p:nvSpPr>
          <p:spPr>
            <a:xfrm flipH="1">
              <a:off x="7276930" y="1323291"/>
              <a:ext cx="44725" cy="2010677"/>
            </a:xfrm>
            <a:custGeom>
              <a:avLst/>
              <a:gdLst/>
              <a:ahLst/>
              <a:cxnLst/>
              <a:rect l="l" t="t" r="r" b="b"/>
              <a:pathLst>
                <a:path w="1967" h="88430" extrusionOk="0">
                  <a:moveTo>
                    <a:pt x="1" y="0"/>
                  </a:moveTo>
                  <a:lnTo>
                    <a:pt x="1" y="88429"/>
                  </a:lnTo>
                  <a:lnTo>
                    <a:pt x="1967" y="88429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2;p33">
              <a:extLst>
                <a:ext uri="{FF2B5EF4-FFF2-40B4-BE49-F238E27FC236}">
                  <a16:creationId xmlns:a16="http://schemas.microsoft.com/office/drawing/2014/main" id="{0345A285-D8B9-6DFE-7632-2DBFCE725667}"/>
                </a:ext>
              </a:extLst>
            </p:cNvPr>
            <p:cNvSpPr/>
            <p:nvPr/>
          </p:nvSpPr>
          <p:spPr>
            <a:xfrm flipH="1">
              <a:off x="6811720" y="1323291"/>
              <a:ext cx="44679" cy="2010677"/>
            </a:xfrm>
            <a:custGeom>
              <a:avLst/>
              <a:gdLst/>
              <a:ahLst/>
              <a:cxnLst/>
              <a:rect l="l" t="t" r="r" b="b"/>
              <a:pathLst>
                <a:path w="1965" h="88430" extrusionOk="0">
                  <a:moveTo>
                    <a:pt x="0" y="0"/>
                  </a:moveTo>
                  <a:lnTo>
                    <a:pt x="0" y="88429"/>
                  </a:lnTo>
                  <a:lnTo>
                    <a:pt x="1965" y="88429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53;p33">
              <a:extLst>
                <a:ext uri="{FF2B5EF4-FFF2-40B4-BE49-F238E27FC236}">
                  <a16:creationId xmlns:a16="http://schemas.microsoft.com/office/drawing/2014/main" id="{D0D855D1-5E1F-3EA2-51F4-078543F73C8A}"/>
                </a:ext>
              </a:extLst>
            </p:cNvPr>
            <p:cNvSpPr/>
            <p:nvPr/>
          </p:nvSpPr>
          <p:spPr>
            <a:xfrm flipH="1">
              <a:off x="6346511" y="1323291"/>
              <a:ext cx="44679" cy="2010677"/>
            </a:xfrm>
            <a:custGeom>
              <a:avLst/>
              <a:gdLst/>
              <a:ahLst/>
              <a:cxnLst/>
              <a:rect l="l" t="t" r="r" b="b"/>
              <a:pathLst>
                <a:path w="1965" h="88430" extrusionOk="0">
                  <a:moveTo>
                    <a:pt x="0" y="0"/>
                  </a:moveTo>
                  <a:lnTo>
                    <a:pt x="0" y="88429"/>
                  </a:lnTo>
                  <a:lnTo>
                    <a:pt x="1965" y="88429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54;p33">
              <a:extLst>
                <a:ext uri="{FF2B5EF4-FFF2-40B4-BE49-F238E27FC236}">
                  <a16:creationId xmlns:a16="http://schemas.microsoft.com/office/drawing/2014/main" id="{C5004361-D5BD-E5C9-E211-6523679891D1}"/>
                </a:ext>
              </a:extLst>
            </p:cNvPr>
            <p:cNvSpPr/>
            <p:nvPr/>
          </p:nvSpPr>
          <p:spPr>
            <a:xfrm flipH="1">
              <a:off x="5881302" y="1323291"/>
              <a:ext cx="44679" cy="2010677"/>
            </a:xfrm>
            <a:custGeom>
              <a:avLst/>
              <a:gdLst/>
              <a:ahLst/>
              <a:cxnLst/>
              <a:rect l="l" t="t" r="r" b="b"/>
              <a:pathLst>
                <a:path w="1965" h="88430" extrusionOk="0">
                  <a:moveTo>
                    <a:pt x="0" y="0"/>
                  </a:moveTo>
                  <a:lnTo>
                    <a:pt x="0" y="88429"/>
                  </a:lnTo>
                  <a:lnTo>
                    <a:pt x="1965" y="88429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55;p33">
              <a:extLst>
                <a:ext uri="{FF2B5EF4-FFF2-40B4-BE49-F238E27FC236}">
                  <a16:creationId xmlns:a16="http://schemas.microsoft.com/office/drawing/2014/main" id="{6E9959ED-785B-861F-9178-09587C3A1815}"/>
                </a:ext>
              </a:extLst>
            </p:cNvPr>
            <p:cNvSpPr/>
            <p:nvPr/>
          </p:nvSpPr>
          <p:spPr>
            <a:xfrm flipH="1">
              <a:off x="5416093" y="1323291"/>
              <a:ext cx="44679" cy="2010677"/>
            </a:xfrm>
            <a:custGeom>
              <a:avLst/>
              <a:gdLst/>
              <a:ahLst/>
              <a:cxnLst/>
              <a:rect l="l" t="t" r="r" b="b"/>
              <a:pathLst>
                <a:path w="1965" h="88430" extrusionOk="0">
                  <a:moveTo>
                    <a:pt x="0" y="0"/>
                  </a:moveTo>
                  <a:lnTo>
                    <a:pt x="0" y="88429"/>
                  </a:lnTo>
                  <a:lnTo>
                    <a:pt x="1964" y="8842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56;p33">
              <a:extLst>
                <a:ext uri="{FF2B5EF4-FFF2-40B4-BE49-F238E27FC236}">
                  <a16:creationId xmlns:a16="http://schemas.microsoft.com/office/drawing/2014/main" id="{9E4165EC-A663-FD63-3D62-92A343A1D8FF}"/>
                </a:ext>
              </a:extLst>
            </p:cNvPr>
            <p:cNvSpPr/>
            <p:nvPr/>
          </p:nvSpPr>
          <p:spPr>
            <a:xfrm flipH="1">
              <a:off x="4950883" y="1323291"/>
              <a:ext cx="44702" cy="2010677"/>
            </a:xfrm>
            <a:custGeom>
              <a:avLst/>
              <a:gdLst/>
              <a:ahLst/>
              <a:cxnLst/>
              <a:rect l="l" t="t" r="r" b="b"/>
              <a:pathLst>
                <a:path w="1966" h="88430" extrusionOk="0">
                  <a:moveTo>
                    <a:pt x="1" y="0"/>
                  </a:moveTo>
                  <a:lnTo>
                    <a:pt x="1" y="88429"/>
                  </a:lnTo>
                  <a:lnTo>
                    <a:pt x="1965" y="88429"/>
                  </a:lnTo>
                  <a:lnTo>
                    <a:pt x="19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57;p33">
              <a:extLst>
                <a:ext uri="{FF2B5EF4-FFF2-40B4-BE49-F238E27FC236}">
                  <a16:creationId xmlns:a16="http://schemas.microsoft.com/office/drawing/2014/main" id="{075204F2-524B-4F01-59F0-EFEF451A0729}"/>
                </a:ext>
              </a:extLst>
            </p:cNvPr>
            <p:cNvSpPr/>
            <p:nvPr/>
          </p:nvSpPr>
          <p:spPr>
            <a:xfrm flipH="1">
              <a:off x="5886577" y="2973874"/>
              <a:ext cx="1934438" cy="436333"/>
            </a:xfrm>
            <a:custGeom>
              <a:avLst/>
              <a:gdLst/>
              <a:ahLst/>
              <a:cxnLst/>
              <a:rect l="l" t="t" r="r" b="b"/>
              <a:pathLst>
                <a:path w="85077" h="19190" extrusionOk="0">
                  <a:moveTo>
                    <a:pt x="0" y="0"/>
                  </a:moveTo>
                  <a:lnTo>
                    <a:pt x="0" y="19189"/>
                  </a:lnTo>
                  <a:lnTo>
                    <a:pt x="85077" y="19189"/>
                  </a:lnTo>
                  <a:lnTo>
                    <a:pt x="85077" y="176"/>
                  </a:lnTo>
                  <a:cubicBezTo>
                    <a:pt x="85077" y="79"/>
                    <a:pt x="84999" y="0"/>
                    <a:pt x="84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58;p33">
              <a:extLst>
                <a:ext uri="{FF2B5EF4-FFF2-40B4-BE49-F238E27FC236}">
                  <a16:creationId xmlns:a16="http://schemas.microsoft.com/office/drawing/2014/main" id="{84254393-5732-CF4D-0FA2-461E9F0B8A0E}"/>
                </a:ext>
              </a:extLst>
            </p:cNvPr>
            <p:cNvSpPr/>
            <p:nvPr/>
          </p:nvSpPr>
          <p:spPr>
            <a:xfrm flipH="1">
              <a:off x="3494797" y="3297133"/>
              <a:ext cx="4326219" cy="262868"/>
            </a:xfrm>
            <a:custGeom>
              <a:avLst/>
              <a:gdLst/>
              <a:ahLst/>
              <a:cxnLst/>
              <a:rect l="l" t="t" r="r" b="b"/>
              <a:pathLst>
                <a:path w="190268" h="11561" extrusionOk="0">
                  <a:moveTo>
                    <a:pt x="0" y="1"/>
                  </a:moveTo>
                  <a:lnTo>
                    <a:pt x="0" y="11560"/>
                  </a:lnTo>
                  <a:lnTo>
                    <a:pt x="190215" y="11560"/>
                  </a:lnTo>
                  <a:cubicBezTo>
                    <a:pt x="190245" y="11560"/>
                    <a:pt x="190267" y="11536"/>
                    <a:pt x="190267" y="11507"/>
                  </a:cubicBezTo>
                  <a:lnTo>
                    <a:pt x="190267" y="55"/>
                  </a:lnTo>
                  <a:cubicBezTo>
                    <a:pt x="190267" y="25"/>
                    <a:pt x="190245" y="1"/>
                    <a:pt x="190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59;p33">
              <a:extLst>
                <a:ext uri="{FF2B5EF4-FFF2-40B4-BE49-F238E27FC236}">
                  <a16:creationId xmlns:a16="http://schemas.microsoft.com/office/drawing/2014/main" id="{E7878202-56E4-6AB9-914E-8B26656379EE}"/>
                </a:ext>
              </a:extLst>
            </p:cNvPr>
            <p:cNvSpPr/>
            <p:nvPr/>
          </p:nvSpPr>
          <p:spPr>
            <a:xfrm flipH="1">
              <a:off x="7334751" y="1344323"/>
              <a:ext cx="1096016" cy="2218271"/>
            </a:xfrm>
            <a:custGeom>
              <a:avLst/>
              <a:gdLst/>
              <a:ahLst/>
              <a:cxnLst/>
              <a:rect l="l" t="t" r="r" b="b"/>
              <a:pathLst>
                <a:path w="48203" h="97560" extrusionOk="0">
                  <a:moveTo>
                    <a:pt x="24159" y="0"/>
                  </a:moveTo>
                  <a:lnTo>
                    <a:pt x="14946" y="16857"/>
                  </a:lnTo>
                  <a:lnTo>
                    <a:pt x="13778" y="18992"/>
                  </a:lnTo>
                  <a:lnTo>
                    <a:pt x="1" y="44198"/>
                  </a:lnTo>
                  <a:lnTo>
                    <a:pt x="1" y="97560"/>
                  </a:lnTo>
                  <a:lnTo>
                    <a:pt x="29015" y="97560"/>
                  </a:lnTo>
                  <a:lnTo>
                    <a:pt x="482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60;p33">
              <a:extLst>
                <a:ext uri="{FF2B5EF4-FFF2-40B4-BE49-F238E27FC236}">
                  <a16:creationId xmlns:a16="http://schemas.microsoft.com/office/drawing/2014/main" id="{2DE96AD1-A468-8F88-E4E5-E83472096D9C}"/>
                </a:ext>
              </a:extLst>
            </p:cNvPr>
            <p:cNvSpPr/>
            <p:nvPr/>
          </p:nvSpPr>
          <p:spPr>
            <a:xfrm flipH="1">
              <a:off x="6007950" y="3053182"/>
              <a:ext cx="750747" cy="750770"/>
            </a:xfrm>
            <a:custGeom>
              <a:avLst/>
              <a:gdLst/>
              <a:ahLst/>
              <a:cxnLst/>
              <a:rect l="l" t="t" r="r" b="b"/>
              <a:pathLst>
                <a:path w="33018" h="33019" extrusionOk="0">
                  <a:moveTo>
                    <a:pt x="16509" y="1"/>
                  </a:moveTo>
                  <a:cubicBezTo>
                    <a:pt x="12132" y="1"/>
                    <a:pt x="7932" y="1740"/>
                    <a:pt x="4837" y="4837"/>
                  </a:cubicBezTo>
                  <a:cubicBezTo>
                    <a:pt x="1740" y="7932"/>
                    <a:pt x="1" y="12131"/>
                    <a:pt x="1" y="16509"/>
                  </a:cubicBezTo>
                  <a:cubicBezTo>
                    <a:pt x="1" y="20888"/>
                    <a:pt x="1740" y="25086"/>
                    <a:pt x="4837" y="28183"/>
                  </a:cubicBezTo>
                  <a:cubicBezTo>
                    <a:pt x="7932" y="31278"/>
                    <a:pt x="12132" y="33019"/>
                    <a:pt x="16509" y="33019"/>
                  </a:cubicBezTo>
                  <a:cubicBezTo>
                    <a:pt x="20888" y="33019"/>
                    <a:pt x="25086" y="31278"/>
                    <a:pt x="28183" y="28183"/>
                  </a:cubicBezTo>
                  <a:cubicBezTo>
                    <a:pt x="31278" y="25086"/>
                    <a:pt x="33017" y="20888"/>
                    <a:pt x="33017" y="16509"/>
                  </a:cubicBezTo>
                  <a:cubicBezTo>
                    <a:pt x="33017" y="12131"/>
                    <a:pt x="31278" y="7932"/>
                    <a:pt x="28183" y="4837"/>
                  </a:cubicBezTo>
                  <a:cubicBezTo>
                    <a:pt x="25086" y="1740"/>
                    <a:pt x="20888" y="1"/>
                    <a:pt x="16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61;p33">
              <a:extLst>
                <a:ext uri="{FF2B5EF4-FFF2-40B4-BE49-F238E27FC236}">
                  <a16:creationId xmlns:a16="http://schemas.microsoft.com/office/drawing/2014/main" id="{CAA82C91-2EED-9A3F-21C6-3C5D46EDF4A3}"/>
                </a:ext>
              </a:extLst>
            </p:cNvPr>
            <p:cNvSpPr/>
            <p:nvPr/>
          </p:nvSpPr>
          <p:spPr>
            <a:xfrm flipH="1">
              <a:off x="6137985" y="3183241"/>
              <a:ext cx="490630" cy="490653"/>
            </a:xfrm>
            <a:custGeom>
              <a:avLst/>
              <a:gdLst/>
              <a:ahLst/>
              <a:cxnLst/>
              <a:rect l="l" t="t" r="r" b="b"/>
              <a:pathLst>
                <a:path w="21578" h="21579" extrusionOk="0">
                  <a:moveTo>
                    <a:pt x="10788" y="1"/>
                  </a:moveTo>
                  <a:cubicBezTo>
                    <a:pt x="4830" y="1"/>
                    <a:pt x="0" y="4830"/>
                    <a:pt x="0" y="10789"/>
                  </a:cubicBezTo>
                  <a:cubicBezTo>
                    <a:pt x="0" y="16749"/>
                    <a:pt x="4830" y="21578"/>
                    <a:pt x="10788" y="21578"/>
                  </a:cubicBezTo>
                  <a:cubicBezTo>
                    <a:pt x="16747" y="21578"/>
                    <a:pt x="21578" y="16749"/>
                    <a:pt x="21578" y="10789"/>
                  </a:cubicBezTo>
                  <a:cubicBezTo>
                    <a:pt x="21578" y="4830"/>
                    <a:pt x="16747" y="1"/>
                    <a:pt x="10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62;p33">
              <a:extLst>
                <a:ext uri="{FF2B5EF4-FFF2-40B4-BE49-F238E27FC236}">
                  <a16:creationId xmlns:a16="http://schemas.microsoft.com/office/drawing/2014/main" id="{8F7CF5D8-EC31-3056-F0EB-F14EAE95EAF7}"/>
                </a:ext>
              </a:extLst>
            </p:cNvPr>
            <p:cNvSpPr/>
            <p:nvPr/>
          </p:nvSpPr>
          <p:spPr>
            <a:xfrm flipH="1">
              <a:off x="6338985" y="3384218"/>
              <a:ext cx="88676" cy="88676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1950" y="0"/>
                  </a:moveTo>
                  <a:cubicBezTo>
                    <a:pt x="873" y="0"/>
                    <a:pt x="0" y="873"/>
                    <a:pt x="0" y="1950"/>
                  </a:cubicBezTo>
                  <a:cubicBezTo>
                    <a:pt x="0" y="3027"/>
                    <a:pt x="873" y="3899"/>
                    <a:pt x="1950" y="3899"/>
                  </a:cubicBezTo>
                  <a:cubicBezTo>
                    <a:pt x="3027" y="3899"/>
                    <a:pt x="3900" y="3028"/>
                    <a:pt x="3900" y="1950"/>
                  </a:cubicBezTo>
                  <a:cubicBezTo>
                    <a:pt x="3900" y="873"/>
                    <a:pt x="3027" y="0"/>
                    <a:pt x="1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63;p33">
              <a:extLst>
                <a:ext uri="{FF2B5EF4-FFF2-40B4-BE49-F238E27FC236}">
                  <a16:creationId xmlns:a16="http://schemas.microsoft.com/office/drawing/2014/main" id="{3279A3EB-24EC-CBB8-91FB-2010A4D39A2B}"/>
                </a:ext>
              </a:extLst>
            </p:cNvPr>
            <p:cNvSpPr/>
            <p:nvPr/>
          </p:nvSpPr>
          <p:spPr>
            <a:xfrm flipH="1">
              <a:off x="6365588" y="3214255"/>
              <a:ext cx="35471" cy="35493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0" y="1"/>
                  </a:moveTo>
                  <a:cubicBezTo>
                    <a:pt x="349" y="1"/>
                    <a:pt x="0" y="350"/>
                    <a:pt x="0" y="781"/>
                  </a:cubicBezTo>
                  <a:cubicBezTo>
                    <a:pt x="0" y="1211"/>
                    <a:pt x="349" y="1561"/>
                    <a:pt x="780" y="1561"/>
                  </a:cubicBezTo>
                  <a:cubicBezTo>
                    <a:pt x="1211" y="1561"/>
                    <a:pt x="1560" y="1211"/>
                    <a:pt x="1560" y="781"/>
                  </a:cubicBezTo>
                  <a:cubicBezTo>
                    <a:pt x="1560" y="350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64;p33">
              <a:extLst>
                <a:ext uri="{FF2B5EF4-FFF2-40B4-BE49-F238E27FC236}">
                  <a16:creationId xmlns:a16="http://schemas.microsoft.com/office/drawing/2014/main" id="{BA04A468-EAB9-819D-8C0E-B626CDC21BE8}"/>
                </a:ext>
              </a:extLst>
            </p:cNvPr>
            <p:cNvSpPr/>
            <p:nvPr/>
          </p:nvSpPr>
          <p:spPr>
            <a:xfrm flipH="1">
              <a:off x="6365588" y="3607386"/>
              <a:ext cx="35471" cy="35493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0" y="1"/>
                  </a:moveTo>
                  <a:cubicBezTo>
                    <a:pt x="349" y="1"/>
                    <a:pt x="0" y="348"/>
                    <a:pt x="0" y="779"/>
                  </a:cubicBezTo>
                  <a:cubicBezTo>
                    <a:pt x="0" y="1211"/>
                    <a:pt x="349" y="1560"/>
                    <a:pt x="780" y="1560"/>
                  </a:cubicBezTo>
                  <a:cubicBezTo>
                    <a:pt x="1211" y="1560"/>
                    <a:pt x="1560" y="1211"/>
                    <a:pt x="1560" y="779"/>
                  </a:cubicBezTo>
                  <a:cubicBezTo>
                    <a:pt x="1560" y="348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5;p33">
              <a:extLst>
                <a:ext uri="{FF2B5EF4-FFF2-40B4-BE49-F238E27FC236}">
                  <a16:creationId xmlns:a16="http://schemas.microsoft.com/office/drawing/2014/main" id="{AA849498-D669-EE67-D7E0-45B5626C7649}"/>
                </a:ext>
              </a:extLst>
            </p:cNvPr>
            <p:cNvSpPr/>
            <p:nvPr/>
          </p:nvSpPr>
          <p:spPr>
            <a:xfrm flipH="1">
              <a:off x="6502809" y="3271826"/>
              <a:ext cx="38972" cy="35516"/>
            </a:xfrm>
            <a:custGeom>
              <a:avLst/>
              <a:gdLst/>
              <a:ahLst/>
              <a:cxnLst/>
              <a:rect l="l" t="t" r="r" b="b"/>
              <a:pathLst>
                <a:path w="1714" h="1562" extrusionOk="0">
                  <a:moveTo>
                    <a:pt x="857" y="1"/>
                  </a:moveTo>
                  <a:cubicBezTo>
                    <a:pt x="658" y="1"/>
                    <a:pt x="458" y="77"/>
                    <a:pt x="306" y="229"/>
                  </a:cubicBezTo>
                  <a:cubicBezTo>
                    <a:pt x="1" y="535"/>
                    <a:pt x="1" y="1027"/>
                    <a:pt x="306" y="1332"/>
                  </a:cubicBezTo>
                  <a:cubicBezTo>
                    <a:pt x="458" y="1485"/>
                    <a:pt x="658" y="1561"/>
                    <a:pt x="857" y="1561"/>
                  </a:cubicBezTo>
                  <a:cubicBezTo>
                    <a:pt x="1057" y="1561"/>
                    <a:pt x="1256" y="1485"/>
                    <a:pt x="1409" y="1332"/>
                  </a:cubicBezTo>
                  <a:cubicBezTo>
                    <a:pt x="1714" y="1027"/>
                    <a:pt x="1714" y="535"/>
                    <a:pt x="1409" y="229"/>
                  </a:cubicBezTo>
                  <a:cubicBezTo>
                    <a:pt x="1256" y="77"/>
                    <a:pt x="1057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6;p33">
              <a:extLst>
                <a:ext uri="{FF2B5EF4-FFF2-40B4-BE49-F238E27FC236}">
                  <a16:creationId xmlns:a16="http://schemas.microsoft.com/office/drawing/2014/main" id="{474AAFF2-B7F8-2534-A9C8-80244A4774FC}"/>
                </a:ext>
              </a:extLst>
            </p:cNvPr>
            <p:cNvSpPr/>
            <p:nvPr/>
          </p:nvSpPr>
          <p:spPr>
            <a:xfrm flipH="1">
              <a:off x="6224865" y="3549792"/>
              <a:ext cx="38927" cy="35471"/>
            </a:xfrm>
            <a:custGeom>
              <a:avLst/>
              <a:gdLst/>
              <a:ahLst/>
              <a:cxnLst/>
              <a:rect l="l" t="t" r="r" b="b"/>
              <a:pathLst>
                <a:path w="1712" h="1560" extrusionOk="0">
                  <a:moveTo>
                    <a:pt x="856" y="1"/>
                  </a:moveTo>
                  <a:cubicBezTo>
                    <a:pt x="656" y="1"/>
                    <a:pt x="456" y="77"/>
                    <a:pt x="304" y="230"/>
                  </a:cubicBezTo>
                  <a:cubicBezTo>
                    <a:pt x="0" y="533"/>
                    <a:pt x="0" y="1028"/>
                    <a:pt x="304" y="1331"/>
                  </a:cubicBezTo>
                  <a:cubicBezTo>
                    <a:pt x="456" y="1484"/>
                    <a:pt x="656" y="1560"/>
                    <a:pt x="856" y="1560"/>
                  </a:cubicBezTo>
                  <a:cubicBezTo>
                    <a:pt x="1056" y="1560"/>
                    <a:pt x="1256" y="1484"/>
                    <a:pt x="1408" y="1331"/>
                  </a:cubicBezTo>
                  <a:cubicBezTo>
                    <a:pt x="1712" y="1028"/>
                    <a:pt x="1712" y="533"/>
                    <a:pt x="1408" y="230"/>
                  </a:cubicBezTo>
                  <a:cubicBezTo>
                    <a:pt x="1256" y="77"/>
                    <a:pt x="1056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7;p33">
              <a:extLst>
                <a:ext uri="{FF2B5EF4-FFF2-40B4-BE49-F238E27FC236}">
                  <a16:creationId xmlns:a16="http://schemas.microsoft.com/office/drawing/2014/main" id="{C345DB6C-7EDE-102E-3F40-7910A6D5F6D2}"/>
                </a:ext>
              </a:extLst>
            </p:cNvPr>
            <p:cNvSpPr/>
            <p:nvPr/>
          </p:nvSpPr>
          <p:spPr>
            <a:xfrm flipH="1">
              <a:off x="6562131" y="3410798"/>
              <a:ext cx="35471" cy="35493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0" y="1"/>
                  </a:moveTo>
                  <a:cubicBezTo>
                    <a:pt x="349" y="1"/>
                    <a:pt x="0" y="352"/>
                    <a:pt x="0" y="781"/>
                  </a:cubicBezTo>
                  <a:cubicBezTo>
                    <a:pt x="0" y="1211"/>
                    <a:pt x="349" y="1561"/>
                    <a:pt x="780" y="1561"/>
                  </a:cubicBezTo>
                  <a:cubicBezTo>
                    <a:pt x="1211" y="1561"/>
                    <a:pt x="1560" y="1211"/>
                    <a:pt x="1560" y="781"/>
                  </a:cubicBezTo>
                  <a:cubicBezTo>
                    <a:pt x="1560" y="350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68;p33">
              <a:extLst>
                <a:ext uri="{FF2B5EF4-FFF2-40B4-BE49-F238E27FC236}">
                  <a16:creationId xmlns:a16="http://schemas.microsoft.com/office/drawing/2014/main" id="{EDD23A38-03C6-6747-8BF4-811950A1FE5E}"/>
                </a:ext>
              </a:extLst>
            </p:cNvPr>
            <p:cNvSpPr/>
            <p:nvPr/>
          </p:nvSpPr>
          <p:spPr>
            <a:xfrm flipH="1">
              <a:off x="6169022" y="3410798"/>
              <a:ext cx="35493" cy="35493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0" y="1"/>
                  </a:moveTo>
                  <a:cubicBezTo>
                    <a:pt x="349" y="1"/>
                    <a:pt x="0" y="352"/>
                    <a:pt x="0" y="781"/>
                  </a:cubicBezTo>
                  <a:cubicBezTo>
                    <a:pt x="0" y="1211"/>
                    <a:pt x="349" y="1561"/>
                    <a:pt x="780" y="1561"/>
                  </a:cubicBezTo>
                  <a:cubicBezTo>
                    <a:pt x="1211" y="1561"/>
                    <a:pt x="1560" y="1211"/>
                    <a:pt x="1560" y="781"/>
                  </a:cubicBezTo>
                  <a:cubicBezTo>
                    <a:pt x="1560" y="350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69;p33">
              <a:extLst>
                <a:ext uri="{FF2B5EF4-FFF2-40B4-BE49-F238E27FC236}">
                  <a16:creationId xmlns:a16="http://schemas.microsoft.com/office/drawing/2014/main" id="{E5CAF113-5280-C6C6-64C6-296127E5D5F5}"/>
                </a:ext>
              </a:extLst>
            </p:cNvPr>
            <p:cNvSpPr/>
            <p:nvPr/>
          </p:nvSpPr>
          <p:spPr>
            <a:xfrm flipH="1">
              <a:off x="6502809" y="3549792"/>
              <a:ext cx="38972" cy="35471"/>
            </a:xfrm>
            <a:custGeom>
              <a:avLst/>
              <a:gdLst/>
              <a:ahLst/>
              <a:cxnLst/>
              <a:rect l="l" t="t" r="r" b="b"/>
              <a:pathLst>
                <a:path w="1714" h="1560" extrusionOk="0">
                  <a:moveTo>
                    <a:pt x="857" y="1"/>
                  </a:moveTo>
                  <a:cubicBezTo>
                    <a:pt x="658" y="1"/>
                    <a:pt x="458" y="77"/>
                    <a:pt x="306" y="230"/>
                  </a:cubicBezTo>
                  <a:cubicBezTo>
                    <a:pt x="1" y="533"/>
                    <a:pt x="1" y="1028"/>
                    <a:pt x="306" y="1331"/>
                  </a:cubicBezTo>
                  <a:cubicBezTo>
                    <a:pt x="458" y="1484"/>
                    <a:pt x="658" y="1560"/>
                    <a:pt x="857" y="1560"/>
                  </a:cubicBezTo>
                  <a:cubicBezTo>
                    <a:pt x="1057" y="1560"/>
                    <a:pt x="1256" y="1484"/>
                    <a:pt x="1409" y="1331"/>
                  </a:cubicBezTo>
                  <a:cubicBezTo>
                    <a:pt x="1714" y="1028"/>
                    <a:pt x="1714" y="533"/>
                    <a:pt x="1409" y="230"/>
                  </a:cubicBezTo>
                  <a:cubicBezTo>
                    <a:pt x="1256" y="77"/>
                    <a:pt x="1057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70;p33">
              <a:extLst>
                <a:ext uri="{FF2B5EF4-FFF2-40B4-BE49-F238E27FC236}">
                  <a16:creationId xmlns:a16="http://schemas.microsoft.com/office/drawing/2014/main" id="{1C8C1B52-D7B0-6CEA-3455-BB72A00430BE}"/>
                </a:ext>
              </a:extLst>
            </p:cNvPr>
            <p:cNvSpPr/>
            <p:nvPr/>
          </p:nvSpPr>
          <p:spPr>
            <a:xfrm flipH="1">
              <a:off x="6224865" y="3271826"/>
              <a:ext cx="38927" cy="35516"/>
            </a:xfrm>
            <a:custGeom>
              <a:avLst/>
              <a:gdLst/>
              <a:ahLst/>
              <a:cxnLst/>
              <a:rect l="l" t="t" r="r" b="b"/>
              <a:pathLst>
                <a:path w="1712" h="1562" extrusionOk="0">
                  <a:moveTo>
                    <a:pt x="856" y="1"/>
                  </a:moveTo>
                  <a:cubicBezTo>
                    <a:pt x="656" y="1"/>
                    <a:pt x="457" y="77"/>
                    <a:pt x="305" y="229"/>
                  </a:cubicBezTo>
                  <a:cubicBezTo>
                    <a:pt x="0" y="535"/>
                    <a:pt x="0" y="1027"/>
                    <a:pt x="305" y="1332"/>
                  </a:cubicBezTo>
                  <a:cubicBezTo>
                    <a:pt x="457" y="1485"/>
                    <a:pt x="656" y="1561"/>
                    <a:pt x="856" y="1561"/>
                  </a:cubicBezTo>
                  <a:cubicBezTo>
                    <a:pt x="1056" y="1561"/>
                    <a:pt x="1256" y="1485"/>
                    <a:pt x="1408" y="1332"/>
                  </a:cubicBezTo>
                  <a:cubicBezTo>
                    <a:pt x="1712" y="1027"/>
                    <a:pt x="1712" y="535"/>
                    <a:pt x="1408" y="229"/>
                  </a:cubicBezTo>
                  <a:cubicBezTo>
                    <a:pt x="1256" y="77"/>
                    <a:pt x="1056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1;p33">
              <a:extLst>
                <a:ext uri="{FF2B5EF4-FFF2-40B4-BE49-F238E27FC236}">
                  <a16:creationId xmlns:a16="http://schemas.microsoft.com/office/drawing/2014/main" id="{1F35DA3A-3E2A-0ACE-1EC4-4BBA268841E6}"/>
                </a:ext>
              </a:extLst>
            </p:cNvPr>
            <p:cNvSpPr/>
            <p:nvPr/>
          </p:nvSpPr>
          <p:spPr>
            <a:xfrm flipH="1">
              <a:off x="6343396" y="3036925"/>
              <a:ext cx="79809" cy="62096"/>
            </a:xfrm>
            <a:custGeom>
              <a:avLst/>
              <a:gdLst/>
              <a:ahLst/>
              <a:cxnLst/>
              <a:rect l="l" t="t" r="r" b="b"/>
              <a:pathLst>
                <a:path w="3510" h="2731" extrusionOk="0">
                  <a:moveTo>
                    <a:pt x="15" y="1"/>
                  </a:moveTo>
                  <a:cubicBezTo>
                    <a:pt x="7" y="1"/>
                    <a:pt x="0" y="7"/>
                    <a:pt x="0" y="17"/>
                  </a:cubicBezTo>
                  <a:lnTo>
                    <a:pt x="0" y="2731"/>
                  </a:lnTo>
                  <a:lnTo>
                    <a:pt x="3510" y="2731"/>
                  </a:lnTo>
                  <a:lnTo>
                    <a:pt x="3510" y="17"/>
                  </a:lnTo>
                  <a:cubicBezTo>
                    <a:pt x="3510" y="7"/>
                    <a:pt x="3502" y="1"/>
                    <a:pt x="3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72;p33">
              <a:extLst>
                <a:ext uri="{FF2B5EF4-FFF2-40B4-BE49-F238E27FC236}">
                  <a16:creationId xmlns:a16="http://schemas.microsoft.com/office/drawing/2014/main" id="{E3911716-A4F9-5CFF-2F9D-D75649D7F5BD}"/>
                </a:ext>
              </a:extLst>
            </p:cNvPr>
            <p:cNvSpPr/>
            <p:nvPr/>
          </p:nvSpPr>
          <p:spPr>
            <a:xfrm flipH="1">
              <a:off x="6343396" y="3758113"/>
              <a:ext cx="79809" cy="62096"/>
            </a:xfrm>
            <a:custGeom>
              <a:avLst/>
              <a:gdLst/>
              <a:ahLst/>
              <a:cxnLst/>
              <a:rect l="l" t="t" r="r" b="b"/>
              <a:pathLst>
                <a:path w="3510" h="2731" extrusionOk="0">
                  <a:moveTo>
                    <a:pt x="0" y="1"/>
                  </a:moveTo>
                  <a:lnTo>
                    <a:pt x="0" y="2714"/>
                  </a:lnTo>
                  <a:cubicBezTo>
                    <a:pt x="0" y="2722"/>
                    <a:pt x="7" y="2730"/>
                    <a:pt x="15" y="2730"/>
                  </a:cubicBezTo>
                  <a:lnTo>
                    <a:pt x="3493" y="2730"/>
                  </a:lnTo>
                  <a:cubicBezTo>
                    <a:pt x="3502" y="2730"/>
                    <a:pt x="3510" y="2722"/>
                    <a:pt x="3510" y="2714"/>
                  </a:cubicBezTo>
                  <a:lnTo>
                    <a:pt x="3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73;p33">
              <a:extLst>
                <a:ext uri="{FF2B5EF4-FFF2-40B4-BE49-F238E27FC236}">
                  <a16:creationId xmlns:a16="http://schemas.microsoft.com/office/drawing/2014/main" id="{B88C0292-478A-5620-5E50-B96EEDC1079F}"/>
                </a:ext>
              </a:extLst>
            </p:cNvPr>
            <p:cNvSpPr/>
            <p:nvPr/>
          </p:nvSpPr>
          <p:spPr>
            <a:xfrm flipH="1">
              <a:off x="5991670" y="3388652"/>
              <a:ext cx="62096" cy="79831"/>
            </a:xfrm>
            <a:custGeom>
              <a:avLst/>
              <a:gdLst/>
              <a:ahLst/>
              <a:cxnLst/>
              <a:rect l="l" t="t" r="r" b="b"/>
              <a:pathLst>
                <a:path w="2731" h="3511" extrusionOk="0">
                  <a:moveTo>
                    <a:pt x="1" y="1"/>
                  </a:moveTo>
                  <a:lnTo>
                    <a:pt x="1" y="3510"/>
                  </a:lnTo>
                  <a:lnTo>
                    <a:pt x="2714" y="3510"/>
                  </a:lnTo>
                  <a:cubicBezTo>
                    <a:pt x="2722" y="3510"/>
                    <a:pt x="2731" y="3502"/>
                    <a:pt x="2731" y="3494"/>
                  </a:cubicBezTo>
                  <a:lnTo>
                    <a:pt x="2731" y="17"/>
                  </a:lnTo>
                  <a:cubicBezTo>
                    <a:pt x="2731" y="7"/>
                    <a:pt x="2722" y="1"/>
                    <a:pt x="2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74;p33">
              <a:extLst>
                <a:ext uri="{FF2B5EF4-FFF2-40B4-BE49-F238E27FC236}">
                  <a16:creationId xmlns:a16="http://schemas.microsoft.com/office/drawing/2014/main" id="{9DA59840-5499-FF0D-B6BE-403C02308EC6}"/>
                </a:ext>
              </a:extLst>
            </p:cNvPr>
            <p:cNvSpPr/>
            <p:nvPr/>
          </p:nvSpPr>
          <p:spPr>
            <a:xfrm flipH="1">
              <a:off x="6712858" y="3388652"/>
              <a:ext cx="62073" cy="79831"/>
            </a:xfrm>
            <a:custGeom>
              <a:avLst/>
              <a:gdLst/>
              <a:ahLst/>
              <a:cxnLst/>
              <a:rect l="l" t="t" r="r" b="b"/>
              <a:pathLst>
                <a:path w="2730" h="3511" extrusionOk="0">
                  <a:moveTo>
                    <a:pt x="17" y="1"/>
                  </a:moveTo>
                  <a:cubicBezTo>
                    <a:pt x="7" y="1"/>
                    <a:pt x="0" y="7"/>
                    <a:pt x="0" y="17"/>
                  </a:cubicBezTo>
                  <a:lnTo>
                    <a:pt x="0" y="3494"/>
                  </a:lnTo>
                  <a:cubicBezTo>
                    <a:pt x="0" y="3502"/>
                    <a:pt x="7" y="3510"/>
                    <a:pt x="17" y="3510"/>
                  </a:cubicBezTo>
                  <a:lnTo>
                    <a:pt x="2730" y="3510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75;p33">
              <a:extLst>
                <a:ext uri="{FF2B5EF4-FFF2-40B4-BE49-F238E27FC236}">
                  <a16:creationId xmlns:a16="http://schemas.microsoft.com/office/drawing/2014/main" id="{45FBB304-C148-5A2D-2671-2EFC07699F0B}"/>
                </a:ext>
              </a:extLst>
            </p:cNvPr>
            <p:cNvSpPr/>
            <p:nvPr/>
          </p:nvSpPr>
          <p:spPr>
            <a:xfrm flipH="1">
              <a:off x="6087122" y="3633353"/>
              <a:ext cx="91382" cy="88631"/>
            </a:xfrm>
            <a:custGeom>
              <a:avLst/>
              <a:gdLst/>
              <a:ahLst/>
              <a:cxnLst/>
              <a:rect l="l" t="t" r="r" b="b"/>
              <a:pathLst>
                <a:path w="4019" h="3898" extrusionOk="0">
                  <a:moveTo>
                    <a:pt x="2482" y="1"/>
                  </a:moveTo>
                  <a:lnTo>
                    <a:pt x="0" y="2482"/>
                  </a:lnTo>
                  <a:lnTo>
                    <a:pt x="0" y="2484"/>
                  </a:lnTo>
                  <a:lnTo>
                    <a:pt x="1049" y="3533"/>
                  </a:lnTo>
                  <a:cubicBezTo>
                    <a:pt x="1292" y="3776"/>
                    <a:pt x="1611" y="3898"/>
                    <a:pt x="1930" y="3898"/>
                  </a:cubicBezTo>
                  <a:cubicBezTo>
                    <a:pt x="2249" y="3898"/>
                    <a:pt x="2568" y="3776"/>
                    <a:pt x="2811" y="3533"/>
                  </a:cubicBezTo>
                  <a:lnTo>
                    <a:pt x="3532" y="2812"/>
                  </a:lnTo>
                  <a:cubicBezTo>
                    <a:pt x="4019" y="2326"/>
                    <a:pt x="4017" y="1536"/>
                    <a:pt x="3531" y="1050"/>
                  </a:cubicBezTo>
                  <a:lnTo>
                    <a:pt x="2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76;p33">
              <a:extLst>
                <a:ext uri="{FF2B5EF4-FFF2-40B4-BE49-F238E27FC236}">
                  <a16:creationId xmlns:a16="http://schemas.microsoft.com/office/drawing/2014/main" id="{AF605862-CEE2-CFCB-8930-F316CCB9F377}"/>
                </a:ext>
              </a:extLst>
            </p:cNvPr>
            <p:cNvSpPr/>
            <p:nvPr/>
          </p:nvSpPr>
          <p:spPr>
            <a:xfrm flipH="1">
              <a:off x="6588097" y="3135151"/>
              <a:ext cx="91382" cy="88585"/>
            </a:xfrm>
            <a:custGeom>
              <a:avLst/>
              <a:gdLst/>
              <a:ahLst/>
              <a:cxnLst/>
              <a:rect l="l" t="t" r="r" b="b"/>
              <a:pathLst>
                <a:path w="4019" h="3896" extrusionOk="0">
                  <a:moveTo>
                    <a:pt x="2087" y="1"/>
                  </a:moveTo>
                  <a:cubicBezTo>
                    <a:pt x="1768" y="1"/>
                    <a:pt x="1449" y="123"/>
                    <a:pt x="1206" y="367"/>
                  </a:cubicBezTo>
                  <a:lnTo>
                    <a:pt x="486" y="1086"/>
                  </a:lnTo>
                  <a:cubicBezTo>
                    <a:pt x="0" y="1573"/>
                    <a:pt x="0" y="2361"/>
                    <a:pt x="486" y="2847"/>
                  </a:cubicBezTo>
                  <a:lnTo>
                    <a:pt x="1536" y="3896"/>
                  </a:lnTo>
                  <a:lnTo>
                    <a:pt x="4017" y="1414"/>
                  </a:lnTo>
                  <a:lnTo>
                    <a:pt x="4019" y="1414"/>
                  </a:lnTo>
                  <a:lnTo>
                    <a:pt x="2968" y="365"/>
                  </a:lnTo>
                  <a:cubicBezTo>
                    <a:pt x="2724" y="122"/>
                    <a:pt x="2406" y="1"/>
                    <a:pt x="2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77;p33">
              <a:extLst>
                <a:ext uri="{FF2B5EF4-FFF2-40B4-BE49-F238E27FC236}">
                  <a16:creationId xmlns:a16="http://schemas.microsoft.com/office/drawing/2014/main" id="{752F21CE-3272-C27D-8EE7-18FB8E93E163}"/>
                </a:ext>
              </a:extLst>
            </p:cNvPr>
            <p:cNvSpPr/>
            <p:nvPr/>
          </p:nvSpPr>
          <p:spPr>
            <a:xfrm flipH="1">
              <a:off x="6588120" y="3633353"/>
              <a:ext cx="91359" cy="88654"/>
            </a:xfrm>
            <a:custGeom>
              <a:avLst/>
              <a:gdLst/>
              <a:ahLst/>
              <a:cxnLst/>
              <a:rect l="l" t="t" r="r" b="b"/>
              <a:pathLst>
                <a:path w="4018" h="3899" extrusionOk="0">
                  <a:moveTo>
                    <a:pt x="1536" y="1"/>
                  </a:moveTo>
                  <a:lnTo>
                    <a:pt x="486" y="1051"/>
                  </a:lnTo>
                  <a:cubicBezTo>
                    <a:pt x="0" y="1536"/>
                    <a:pt x="0" y="2324"/>
                    <a:pt x="485" y="2810"/>
                  </a:cubicBezTo>
                  <a:lnTo>
                    <a:pt x="1206" y="3533"/>
                  </a:lnTo>
                  <a:cubicBezTo>
                    <a:pt x="1450" y="3776"/>
                    <a:pt x="1769" y="3898"/>
                    <a:pt x="2088" y="3898"/>
                  </a:cubicBezTo>
                  <a:cubicBezTo>
                    <a:pt x="2406" y="3898"/>
                    <a:pt x="2724" y="3777"/>
                    <a:pt x="2966" y="3535"/>
                  </a:cubicBezTo>
                  <a:lnTo>
                    <a:pt x="4017" y="2482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78;p33">
              <a:extLst>
                <a:ext uri="{FF2B5EF4-FFF2-40B4-BE49-F238E27FC236}">
                  <a16:creationId xmlns:a16="http://schemas.microsoft.com/office/drawing/2014/main" id="{13634370-0F1E-0643-1216-8EA89FA6DC23}"/>
                </a:ext>
              </a:extLst>
            </p:cNvPr>
            <p:cNvSpPr/>
            <p:nvPr/>
          </p:nvSpPr>
          <p:spPr>
            <a:xfrm flipH="1">
              <a:off x="6087076" y="3135174"/>
              <a:ext cx="91427" cy="88608"/>
            </a:xfrm>
            <a:custGeom>
              <a:avLst/>
              <a:gdLst/>
              <a:ahLst/>
              <a:cxnLst/>
              <a:rect l="l" t="t" r="r" b="b"/>
              <a:pathLst>
                <a:path w="4021" h="3897" extrusionOk="0">
                  <a:moveTo>
                    <a:pt x="1929" y="1"/>
                  </a:moveTo>
                  <a:cubicBezTo>
                    <a:pt x="1610" y="1"/>
                    <a:pt x="1291" y="123"/>
                    <a:pt x="1047" y="366"/>
                  </a:cubicBezTo>
                  <a:lnTo>
                    <a:pt x="0" y="1415"/>
                  </a:lnTo>
                  <a:lnTo>
                    <a:pt x="2482" y="3897"/>
                  </a:lnTo>
                  <a:lnTo>
                    <a:pt x="3534" y="2844"/>
                  </a:lnTo>
                  <a:cubicBezTo>
                    <a:pt x="4020" y="2358"/>
                    <a:pt x="4019" y="1570"/>
                    <a:pt x="3532" y="1085"/>
                  </a:cubicBezTo>
                  <a:lnTo>
                    <a:pt x="2810" y="364"/>
                  </a:lnTo>
                  <a:cubicBezTo>
                    <a:pt x="2567" y="122"/>
                    <a:pt x="2248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79;p33">
              <a:extLst>
                <a:ext uri="{FF2B5EF4-FFF2-40B4-BE49-F238E27FC236}">
                  <a16:creationId xmlns:a16="http://schemas.microsoft.com/office/drawing/2014/main" id="{89CD17B9-DAEA-4B56-6036-A6325BC62A61}"/>
                </a:ext>
              </a:extLst>
            </p:cNvPr>
            <p:cNvSpPr/>
            <p:nvPr/>
          </p:nvSpPr>
          <p:spPr>
            <a:xfrm flipH="1">
              <a:off x="6213542" y="3055752"/>
              <a:ext cx="92041" cy="77967"/>
            </a:xfrm>
            <a:custGeom>
              <a:avLst/>
              <a:gdLst/>
              <a:ahLst/>
              <a:cxnLst/>
              <a:rect l="l" t="t" r="r" b="b"/>
              <a:pathLst>
                <a:path w="4048" h="3429" extrusionOk="0">
                  <a:moveTo>
                    <a:pt x="1684" y="1"/>
                  </a:moveTo>
                  <a:cubicBezTo>
                    <a:pt x="1180" y="1"/>
                    <a:pt x="706" y="310"/>
                    <a:pt x="520" y="811"/>
                  </a:cubicBezTo>
                  <a:lnTo>
                    <a:pt x="1" y="2203"/>
                  </a:lnTo>
                  <a:lnTo>
                    <a:pt x="3288" y="3428"/>
                  </a:lnTo>
                  <a:lnTo>
                    <a:pt x="3807" y="2038"/>
                  </a:lnTo>
                  <a:cubicBezTo>
                    <a:pt x="4047" y="1394"/>
                    <a:pt x="3719" y="677"/>
                    <a:pt x="3075" y="436"/>
                  </a:cubicBezTo>
                  <a:lnTo>
                    <a:pt x="2120" y="80"/>
                  </a:lnTo>
                  <a:cubicBezTo>
                    <a:pt x="1977" y="26"/>
                    <a:pt x="1829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80;p33">
              <a:extLst>
                <a:ext uri="{FF2B5EF4-FFF2-40B4-BE49-F238E27FC236}">
                  <a16:creationId xmlns:a16="http://schemas.microsoft.com/office/drawing/2014/main" id="{63EFB751-3EBA-E951-F192-B8D6D774E03F}"/>
                </a:ext>
              </a:extLst>
            </p:cNvPr>
            <p:cNvSpPr/>
            <p:nvPr/>
          </p:nvSpPr>
          <p:spPr>
            <a:xfrm flipH="1">
              <a:off x="6461040" y="3723393"/>
              <a:ext cx="92041" cy="77944"/>
            </a:xfrm>
            <a:custGeom>
              <a:avLst/>
              <a:gdLst/>
              <a:ahLst/>
              <a:cxnLst/>
              <a:rect l="l" t="t" r="r" b="b"/>
              <a:pathLst>
                <a:path w="4048" h="3428" extrusionOk="0">
                  <a:moveTo>
                    <a:pt x="759" y="0"/>
                  </a:moveTo>
                  <a:lnTo>
                    <a:pt x="240" y="1394"/>
                  </a:lnTo>
                  <a:cubicBezTo>
                    <a:pt x="0" y="2038"/>
                    <a:pt x="328" y="2756"/>
                    <a:pt x="972" y="2994"/>
                  </a:cubicBezTo>
                  <a:lnTo>
                    <a:pt x="1929" y="3350"/>
                  </a:lnTo>
                  <a:cubicBezTo>
                    <a:pt x="2071" y="3403"/>
                    <a:pt x="2217" y="3428"/>
                    <a:pt x="2361" y="3428"/>
                  </a:cubicBezTo>
                  <a:cubicBezTo>
                    <a:pt x="2867" y="3428"/>
                    <a:pt x="3343" y="3118"/>
                    <a:pt x="3531" y="2616"/>
                  </a:cubicBezTo>
                  <a:lnTo>
                    <a:pt x="4048" y="1227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81;p33">
              <a:extLst>
                <a:ext uri="{FF2B5EF4-FFF2-40B4-BE49-F238E27FC236}">
                  <a16:creationId xmlns:a16="http://schemas.microsoft.com/office/drawing/2014/main" id="{D09DC80C-246B-8AAB-536D-4648B53B536F}"/>
                </a:ext>
              </a:extLst>
            </p:cNvPr>
            <p:cNvSpPr/>
            <p:nvPr/>
          </p:nvSpPr>
          <p:spPr>
            <a:xfrm flipH="1">
              <a:off x="6006836" y="3506295"/>
              <a:ext cx="81650" cy="88358"/>
            </a:xfrm>
            <a:custGeom>
              <a:avLst/>
              <a:gdLst/>
              <a:ahLst/>
              <a:cxnLst/>
              <a:rect l="l" t="t" r="r" b="b"/>
              <a:pathLst>
                <a:path w="3591" h="3886" extrusionOk="0">
                  <a:moveTo>
                    <a:pt x="1228" y="1"/>
                  </a:moveTo>
                  <a:lnTo>
                    <a:pt x="1" y="3288"/>
                  </a:lnTo>
                  <a:lnTo>
                    <a:pt x="2" y="3288"/>
                  </a:lnTo>
                  <a:lnTo>
                    <a:pt x="1393" y="3807"/>
                  </a:lnTo>
                  <a:cubicBezTo>
                    <a:pt x="1536" y="3860"/>
                    <a:pt x="1682" y="3886"/>
                    <a:pt x="1827" y="3886"/>
                  </a:cubicBezTo>
                  <a:cubicBezTo>
                    <a:pt x="2332" y="3886"/>
                    <a:pt x="2807" y="3576"/>
                    <a:pt x="2995" y="3074"/>
                  </a:cubicBezTo>
                  <a:lnTo>
                    <a:pt x="3350" y="2120"/>
                  </a:lnTo>
                  <a:cubicBezTo>
                    <a:pt x="3590" y="1475"/>
                    <a:pt x="3264" y="759"/>
                    <a:pt x="2620" y="519"/>
                  </a:cubicBezTo>
                  <a:lnTo>
                    <a:pt x="1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82;p33">
              <a:extLst>
                <a:ext uri="{FF2B5EF4-FFF2-40B4-BE49-F238E27FC236}">
                  <a16:creationId xmlns:a16="http://schemas.microsoft.com/office/drawing/2014/main" id="{7681B1C2-FD7E-7C64-959E-ADFE08D132C8}"/>
                </a:ext>
              </a:extLst>
            </p:cNvPr>
            <p:cNvSpPr/>
            <p:nvPr/>
          </p:nvSpPr>
          <p:spPr>
            <a:xfrm flipH="1">
              <a:off x="6678160" y="3262481"/>
              <a:ext cx="81650" cy="88358"/>
            </a:xfrm>
            <a:custGeom>
              <a:avLst/>
              <a:gdLst/>
              <a:ahLst/>
              <a:cxnLst/>
              <a:rect l="l" t="t" r="r" b="b"/>
              <a:pathLst>
                <a:path w="3591" h="3886" extrusionOk="0">
                  <a:moveTo>
                    <a:pt x="1765" y="0"/>
                  </a:moveTo>
                  <a:cubicBezTo>
                    <a:pt x="1260" y="0"/>
                    <a:pt x="786" y="309"/>
                    <a:pt x="600" y="808"/>
                  </a:cubicBezTo>
                  <a:lnTo>
                    <a:pt x="241" y="1765"/>
                  </a:lnTo>
                  <a:cubicBezTo>
                    <a:pt x="1" y="2409"/>
                    <a:pt x="327" y="3127"/>
                    <a:pt x="972" y="3367"/>
                  </a:cubicBezTo>
                  <a:lnTo>
                    <a:pt x="2365" y="3886"/>
                  </a:lnTo>
                  <a:lnTo>
                    <a:pt x="3590" y="596"/>
                  </a:lnTo>
                  <a:lnTo>
                    <a:pt x="2200" y="79"/>
                  </a:lnTo>
                  <a:cubicBezTo>
                    <a:pt x="2057" y="26"/>
                    <a:pt x="1910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83;p33">
              <a:extLst>
                <a:ext uri="{FF2B5EF4-FFF2-40B4-BE49-F238E27FC236}">
                  <a16:creationId xmlns:a16="http://schemas.microsoft.com/office/drawing/2014/main" id="{DDE49F2B-C0BC-1001-C491-6D5CC37FB56B}"/>
                </a:ext>
              </a:extLst>
            </p:cNvPr>
            <p:cNvSpPr/>
            <p:nvPr/>
          </p:nvSpPr>
          <p:spPr>
            <a:xfrm flipH="1">
              <a:off x="6189554" y="3711706"/>
              <a:ext cx="93133" cy="80445"/>
            </a:xfrm>
            <a:custGeom>
              <a:avLst/>
              <a:gdLst/>
              <a:ahLst/>
              <a:cxnLst/>
              <a:rect l="l" t="t" r="r" b="b"/>
              <a:pathLst>
                <a:path w="4096" h="3538" extrusionOk="0">
                  <a:moveTo>
                    <a:pt x="3194" y="1"/>
                  </a:moveTo>
                  <a:lnTo>
                    <a:pt x="1" y="1459"/>
                  </a:lnTo>
                  <a:lnTo>
                    <a:pt x="617" y="2810"/>
                  </a:lnTo>
                  <a:cubicBezTo>
                    <a:pt x="828" y="3268"/>
                    <a:pt x="1279" y="3538"/>
                    <a:pt x="1752" y="3538"/>
                  </a:cubicBezTo>
                  <a:cubicBezTo>
                    <a:pt x="1925" y="3538"/>
                    <a:pt x="2101" y="3502"/>
                    <a:pt x="2268" y="3425"/>
                  </a:cubicBezTo>
                  <a:lnTo>
                    <a:pt x="3195" y="3001"/>
                  </a:lnTo>
                  <a:cubicBezTo>
                    <a:pt x="3822" y="2715"/>
                    <a:pt x="4096" y="1976"/>
                    <a:pt x="3810" y="1351"/>
                  </a:cubicBezTo>
                  <a:lnTo>
                    <a:pt x="3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84;p33">
              <a:extLst>
                <a:ext uri="{FF2B5EF4-FFF2-40B4-BE49-F238E27FC236}">
                  <a16:creationId xmlns:a16="http://schemas.microsoft.com/office/drawing/2014/main" id="{81A24E22-C930-F027-F567-2C90210D54D1}"/>
                </a:ext>
              </a:extLst>
            </p:cNvPr>
            <p:cNvSpPr/>
            <p:nvPr/>
          </p:nvSpPr>
          <p:spPr>
            <a:xfrm flipH="1">
              <a:off x="6483959" y="3064960"/>
              <a:ext cx="93087" cy="80468"/>
            </a:xfrm>
            <a:custGeom>
              <a:avLst/>
              <a:gdLst/>
              <a:ahLst/>
              <a:cxnLst/>
              <a:rect l="l" t="t" r="r" b="b"/>
              <a:pathLst>
                <a:path w="4094" h="3539" extrusionOk="0">
                  <a:moveTo>
                    <a:pt x="2344" y="1"/>
                  </a:moveTo>
                  <a:cubicBezTo>
                    <a:pt x="2171" y="1"/>
                    <a:pt x="1995" y="37"/>
                    <a:pt x="1827" y="114"/>
                  </a:cubicBezTo>
                  <a:lnTo>
                    <a:pt x="899" y="538"/>
                  </a:lnTo>
                  <a:cubicBezTo>
                    <a:pt x="274" y="824"/>
                    <a:pt x="0" y="1563"/>
                    <a:pt x="286" y="2188"/>
                  </a:cubicBezTo>
                  <a:lnTo>
                    <a:pt x="901" y="3539"/>
                  </a:lnTo>
                  <a:lnTo>
                    <a:pt x="4094" y="2080"/>
                  </a:lnTo>
                  <a:lnTo>
                    <a:pt x="3475" y="727"/>
                  </a:lnTo>
                  <a:cubicBezTo>
                    <a:pt x="3266" y="270"/>
                    <a:pt x="2816" y="1"/>
                    <a:pt x="2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85;p33">
              <a:extLst>
                <a:ext uri="{FF2B5EF4-FFF2-40B4-BE49-F238E27FC236}">
                  <a16:creationId xmlns:a16="http://schemas.microsoft.com/office/drawing/2014/main" id="{4726B906-EA75-D14C-87DA-F601492B7350}"/>
                </a:ext>
              </a:extLst>
            </p:cNvPr>
            <p:cNvSpPr/>
            <p:nvPr/>
          </p:nvSpPr>
          <p:spPr>
            <a:xfrm flipH="1">
              <a:off x="6666473" y="3529215"/>
              <a:ext cx="84424" cy="89176"/>
            </a:xfrm>
            <a:custGeom>
              <a:avLst/>
              <a:gdLst/>
              <a:ahLst/>
              <a:cxnLst/>
              <a:rect l="l" t="t" r="r" b="b"/>
              <a:pathLst>
                <a:path w="3713" h="3922" extrusionOk="0">
                  <a:moveTo>
                    <a:pt x="2254" y="1"/>
                  </a:moveTo>
                  <a:lnTo>
                    <a:pt x="901" y="619"/>
                  </a:lnTo>
                  <a:cubicBezTo>
                    <a:pt x="276" y="905"/>
                    <a:pt x="1" y="1644"/>
                    <a:pt x="288" y="2267"/>
                  </a:cubicBezTo>
                  <a:lnTo>
                    <a:pt x="714" y="3195"/>
                  </a:lnTo>
                  <a:cubicBezTo>
                    <a:pt x="924" y="3653"/>
                    <a:pt x="1375" y="3922"/>
                    <a:pt x="1847" y="3922"/>
                  </a:cubicBezTo>
                  <a:cubicBezTo>
                    <a:pt x="2021" y="3922"/>
                    <a:pt x="2197" y="3886"/>
                    <a:pt x="2365" y="3809"/>
                  </a:cubicBezTo>
                  <a:lnTo>
                    <a:pt x="3712" y="3192"/>
                  </a:lnTo>
                  <a:lnTo>
                    <a:pt x="2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86;p33">
              <a:extLst>
                <a:ext uri="{FF2B5EF4-FFF2-40B4-BE49-F238E27FC236}">
                  <a16:creationId xmlns:a16="http://schemas.microsoft.com/office/drawing/2014/main" id="{538D8CF5-8361-F9A6-81A6-6996DA6FCD2B}"/>
                </a:ext>
              </a:extLst>
            </p:cNvPr>
            <p:cNvSpPr/>
            <p:nvPr/>
          </p:nvSpPr>
          <p:spPr>
            <a:xfrm flipH="1">
              <a:off x="6015771" y="3238720"/>
              <a:ext cx="84402" cy="89199"/>
            </a:xfrm>
            <a:custGeom>
              <a:avLst/>
              <a:gdLst/>
              <a:ahLst/>
              <a:cxnLst/>
              <a:rect l="l" t="t" r="r" b="b"/>
              <a:pathLst>
                <a:path w="3712" h="3923" extrusionOk="0">
                  <a:moveTo>
                    <a:pt x="1870" y="1"/>
                  </a:moveTo>
                  <a:cubicBezTo>
                    <a:pt x="1696" y="1"/>
                    <a:pt x="1520" y="37"/>
                    <a:pt x="1352" y="114"/>
                  </a:cubicBezTo>
                  <a:lnTo>
                    <a:pt x="1" y="731"/>
                  </a:lnTo>
                  <a:lnTo>
                    <a:pt x="1460" y="3922"/>
                  </a:lnTo>
                  <a:lnTo>
                    <a:pt x="2810" y="3306"/>
                  </a:lnTo>
                  <a:cubicBezTo>
                    <a:pt x="3435" y="3020"/>
                    <a:pt x="3711" y="2281"/>
                    <a:pt x="3426" y="1656"/>
                  </a:cubicBezTo>
                  <a:lnTo>
                    <a:pt x="3003" y="729"/>
                  </a:lnTo>
                  <a:cubicBezTo>
                    <a:pt x="2794" y="271"/>
                    <a:pt x="2342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87;p33">
              <a:extLst>
                <a:ext uri="{FF2B5EF4-FFF2-40B4-BE49-F238E27FC236}">
                  <a16:creationId xmlns:a16="http://schemas.microsoft.com/office/drawing/2014/main" id="{36302AED-49A4-E709-82AB-4EDBD0BAB204}"/>
                </a:ext>
              </a:extLst>
            </p:cNvPr>
            <p:cNvSpPr/>
            <p:nvPr/>
          </p:nvSpPr>
          <p:spPr>
            <a:xfrm flipH="1">
              <a:off x="6875294" y="3053182"/>
              <a:ext cx="750747" cy="750770"/>
            </a:xfrm>
            <a:custGeom>
              <a:avLst/>
              <a:gdLst/>
              <a:ahLst/>
              <a:cxnLst/>
              <a:rect l="l" t="t" r="r" b="b"/>
              <a:pathLst>
                <a:path w="33018" h="33019" extrusionOk="0">
                  <a:moveTo>
                    <a:pt x="16509" y="1"/>
                  </a:moveTo>
                  <a:cubicBezTo>
                    <a:pt x="12131" y="1"/>
                    <a:pt x="7932" y="1740"/>
                    <a:pt x="4837" y="4837"/>
                  </a:cubicBezTo>
                  <a:cubicBezTo>
                    <a:pt x="1740" y="7932"/>
                    <a:pt x="1" y="12131"/>
                    <a:pt x="1" y="16509"/>
                  </a:cubicBezTo>
                  <a:cubicBezTo>
                    <a:pt x="1" y="20888"/>
                    <a:pt x="1740" y="25086"/>
                    <a:pt x="4837" y="28183"/>
                  </a:cubicBezTo>
                  <a:cubicBezTo>
                    <a:pt x="7932" y="31278"/>
                    <a:pt x="12131" y="33019"/>
                    <a:pt x="16509" y="33019"/>
                  </a:cubicBezTo>
                  <a:cubicBezTo>
                    <a:pt x="20888" y="33019"/>
                    <a:pt x="25086" y="31278"/>
                    <a:pt x="28183" y="28183"/>
                  </a:cubicBezTo>
                  <a:cubicBezTo>
                    <a:pt x="31278" y="25086"/>
                    <a:pt x="33017" y="20888"/>
                    <a:pt x="33017" y="16509"/>
                  </a:cubicBezTo>
                  <a:cubicBezTo>
                    <a:pt x="33017" y="12131"/>
                    <a:pt x="31278" y="7932"/>
                    <a:pt x="28183" y="4837"/>
                  </a:cubicBezTo>
                  <a:cubicBezTo>
                    <a:pt x="25086" y="1740"/>
                    <a:pt x="20888" y="1"/>
                    <a:pt x="16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88;p33">
              <a:extLst>
                <a:ext uri="{FF2B5EF4-FFF2-40B4-BE49-F238E27FC236}">
                  <a16:creationId xmlns:a16="http://schemas.microsoft.com/office/drawing/2014/main" id="{5A878E05-5D24-3AD1-34D1-2BA761B5AA4A}"/>
                </a:ext>
              </a:extLst>
            </p:cNvPr>
            <p:cNvSpPr/>
            <p:nvPr/>
          </p:nvSpPr>
          <p:spPr>
            <a:xfrm flipH="1">
              <a:off x="7005330" y="3183241"/>
              <a:ext cx="490630" cy="490653"/>
            </a:xfrm>
            <a:custGeom>
              <a:avLst/>
              <a:gdLst/>
              <a:ahLst/>
              <a:cxnLst/>
              <a:rect l="l" t="t" r="r" b="b"/>
              <a:pathLst>
                <a:path w="21578" h="21579" extrusionOk="0">
                  <a:moveTo>
                    <a:pt x="10788" y="1"/>
                  </a:moveTo>
                  <a:cubicBezTo>
                    <a:pt x="4829" y="1"/>
                    <a:pt x="0" y="4830"/>
                    <a:pt x="0" y="10789"/>
                  </a:cubicBezTo>
                  <a:cubicBezTo>
                    <a:pt x="0" y="16749"/>
                    <a:pt x="4829" y="21578"/>
                    <a:pt x="10788" y="21578"/>
                  </a:cubicBezTo>
                  <a:cubicBezTo>
                    <a:pt x="16748" y="21578"/>
                    <a:pt x="21578" y="16749"/>
                    <a:pt x="21578" y="10789"/>
                  </a:cubicBezTo>
                  <a:cubicBezTo>
                    <a:pt x="21578" y="4830"/>
                    <a:pt x="16746" y="1"/>
                    <a:pt x="107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89;p33">
              <a:extLst>
                <a:ext uri="{FF2B5EF4-FFF2-40B4-BE49-F238E27FC236}">
                  <a16:creationId xmlns:a16="http://schemas.microsoft.com/office/drawing/2014/main" id="{55EAE7A5-5E18-C110-748C-99C2DF0DB402}"/>
                </a:ext>
              </a:extLst>
            </p:cNvPr>
            <p:cNvSpPr/>
            <p:nvPr/>
          </p:nvSpPr>
          <p:spPr>
            <a:xfrm flipH="1">
              <a:off x="7206330" y="3384218"/>
              <a:ext cx="88676" cy="88676"/>
            </a:xfrm>
            <a:custGeom>
              <a:avLst/>
              <a:gdLst/>
              <a:ahLst/>
              <a:cxnLst/>
              <a:rect l="l" t="t" r="r" b="b"/>
              <a:pathLst>
                <a:path w="3900" h="3900" extrusionOk="0">
                  <a:moveTo>
                    <a:pt x="1950" y="0"/>
                  </a:moveTo>
                  <a:cubicBezTo>
                    <a:pt x="873" y="0"/>
                    <a:pt x="0" y="873"/>
                    <a:pt x="0" y="1950"/>
                  </a:cubicBezTo>
                  <a:cubicBezTo>
                    <a:pt x="0" y="3027"/>
                    <a:pt x="873" y="3899"/>
                    <a:pt x="1950" y="3899"/>
                  </a:cubicBezTo>
                  <a:cubicBezTo>
                    <a:pt x="3027" y="3899"/>
                    <a:pt x="3900" y="3028"/>
                    <a:pt x="3900" y="1950"/>
                  </a:cubicBezTo>
                  <a:cubicBezTo>
                    <a:pt x="3900" y="873"/>
                    <a:pt x="3027" y="0"/>
                    <a:pt x="1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0;p33">
              <a:extLst>
                <a:ext uri="{FF2B5EF4-FFF2-40B4-BE49-F238E27FC236}">
                  <a16:creationId xmlns:a16="http://schemas.microsoft.com/office/drawing/2014/main" id="{E81B652B-8029-B7D0-DC63-BB46DFB7FD0D}"/>
                </a:ext>
              </a:extLst>
            </p:cNvPr>
            <p:cNvSpPr/>
            <p:nvPr/>
          </p:nvSpPr>
          <p:spPr>
            <a:xfrm flipH="1">
              <a:off x="7232932" y="3214255"/>
              <a:ext cx="35471" cy="35493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0" y="1"/>
                  </a:moveTo>
                  <a:cubicBezTo>
                    <a:pt x="349" y="1"/>
                    <a:pt x="0" y="350"/>
                    <a:pt x="0" y="781"/>
                  </a:cubicBezTo>
                  <a:cubicBezTo>
                    <a:pt x="0" y="1211"/>
                    <a:pt x="349" y="1561"/>
                    <a:pt x="780" y="1561"/>
                  </a:cubicBezTo>
                  <a:cubicBezTo>
                    <a:pt x="1211" y="1561"/>
                    <a:pt x="1560" y="1211"/>
                    <a:pt x="1560" y="781"/>
                  </a:cubicBezTo>
                  <a:cubicBezTo>
                    <a:pt x="1560" y="350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1;p33">
              <a:extLst>
                <a:ext uri="{FF2B5EF4-FFF2-40B4-BE49-F238E27FC236}">
                  <a16:creationId xmlns:a16="http://schemas.microsoft.com/office/drawing/2014/main" id="{8C7EF406-6938-E30F-8EF6-5A7E11CAFA8B}"/>
                </a:ext>
              </a:extLst>
            </p:cNvPr>
            <p:cNvSpPr/>
            <p:nvPr/>
          </p:nvSpPr>
          <p:spPr>
            <a:xfrm flipH="1">
              <a:off x="7232932" y="3607386"/>
              <a:ext cx="35471" cy="35493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0" y="1"/>
                  </a:moveTo>
                  <a:cubicBezTo>
                    <a:pt x="349" y="1"/>
                    <a:pt x="0" y="348"/>
                    <a:pt x="0" y="779"/>
                  </a:cubicBezTo>
                  <a:cubicBezTo>
                    <a:pt x="0" y="1211"/>
                    <a:pt x="349" y="1560"/>
                    <a:pt x="780" y="1560"/>
                  </a:cubicBezTo>
                  <a:cubicBezTo>
                    <a:pt x="1211" y="1560"/>
                    <a:pt x="1560" y="1211"/>
                    <a:pt x="1560" y="779"/>
                  </a:cubicBezTo>
                  <a:cubicBezTo>
                    <a:pt x="1560" y="348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92;p33">
              <a:extLst>
                <a:ext uri="{FF2B5EF4-FFF2-40B4-BE49-F238E27FC236}">
                  <a16:creationId xmlns:a16="http://schemas.microsoft.com/office/drawing/2014/main" id="{F9247F35-D571-2999-FA1C-D19E6C0BB1C9}"/>
                </a:ext>
              </a:extLst>
            </p:cNvPr>
            <p:cNvSpPr/>
            <p:nvPr/>
          </p:nvSpPr>
          <p:spPr>
            <a:xfrm flipH="1">
              <a:off x="7370153" y="3271826"/>
              <a:ext cx="38972" cy="35516"/>
            </a:xfrm>
            <a:custGeom>
              <a:avLst/>
              <a:gdLst/>
              <a:ahLst/>
              <a:cxnLst/>
              <a:rect l="l" t="t" r="r" b="b"/>
              <a:pathLst>
                <a:path w="1714" h="1562" extrusionOk="0">
                  <a:moveTo>
                    <a:pt x="857" y="1"/>
                  </a:moveTo>
                  <a:cubicBezTo>
                    <a:pt x="658" y="1"/>
                    <a:pt x="458" y="77"/>
                    <a:pt x="306" y="229"/>
                  </a:cubicBezTo>
                  <a:cubicBezTo>
                    <a:pt x="1" y="535"/>
                    <a:pt x="1" y="1027"/>
                    <a:pt x="306" y="1332"/>
                  </a:cubicBezTo>
                  <a:cubicBezTo>
                    <a:pt x="458" y="1485"/>
                    <a:pt x="658" y="1561"/>
                    <a:pt x="857" y="1561"/>
                  </a:cubicBezTo>
                  <a:cubicBezTo>
                    <a:pt x="1057" y="1561"/>
                    <a:pt x="1256" y="1485"/>
                    <a:pt x="1409" y="1332"/>
                  </a:cubicBezTo>
                  <a:cubicBezTo>
                    <a:pt x="1714" y="1027"/>
                    <a:pt x="1714" y="535"/>
                    <a:pt x="1409" y="229"/>
                  </a:cubicBezTo>
                  <a:cubicBezTo>
                    <a:pt x="1256" y="77"/>
                    <a:pt x="1057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93;p33">
              <a:extLst>
                <a:ext uri="{FF2B5EF4-FFF2-40B4-BE49-F238E27FC236}">
                  <a16:creationId xmlns:a16="http://schemas.microsoft.com/office/drawing/2014/main" id="{FF7E0BE0-88A4-BAFF-8EA7-13C6D22BF120}"/>
                </a:ext>
              </a:extLst>
            </p:cNvPr>
            <p:cNvSpPr/>
            <p:nvPr/>
          </p:nvSpPr>
          <p:spPr>
            <a:xfrm flipH="1">
              <a:off x="7092210" y="3549792"/>
              <a:ext cx="38949" cy="35471"/>
            </a:xfrm>
            <a:custGeom>
              <a:avLst/>
              <a:gdLst/>
              <a:ahLst/>
              <a:cxnLst/>
              <a:rect l="l" t="t" r="r" b="b"/>
              <a:pathLst>
                <a:path w="1713" h="1560" extrusionOk="0">
                  <a:moveTo>
                    <a:pt x="857" y="1"/>
                  </a:moveTo>
                  <a:cubicBezTo>
                    <a:pt x="657" y="1"/>
                    <a:pt x="458" y="77"/>
                    <a:pt x="306" y="230"/>
                  </a:cubicBezTo>
                  <a:cubicBezTo>
                    <a:pt x="1" y="533"/>
                    <a:pt x="1" y="1028"/>
                    <a:pt x="306" y="1331"/>
                  </a:cubicBezTo>
                  <a:cubicBezTo>
                    <a:pt x="458" y="1484"/>
                    <a:pt x="657" y="1560"/>
                    <a:pt x="857" y="1560"/>
                  </a:cubicBezTo>
                  <a:cubicBezTo>
                    <a:pt x="1057" y="1560"/>
                    <a:pt x="1256" y="1484"/>
                    <a:pt x="1409" y="1331"/>
                  </a:cubicBezTo>
                  <a:cubicBezTo>
                    <a:pt x="1712" y="1028"/>
                    <a:pt x="1712" y="533"/>
                    <a:pt x="1409" y="230"/>
                  </a:cubicBezTo>
                  <a:cubicBezTo>
                    <a:pt x="1256" y="77"/>
                    <a:pt x="1057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94;p33">
              <a:extLst>
                <a:ext uri="{FF2B5EF4-FFF2-40B4-BE49-F238E27FC236}">
                  <a16:creationId xmlns:a16="http://schemas.microsoft.com/office/drawing/2014/main" id="{3271ACE1-E74E-E5E7-6C56-A5E070E63BF4}"/>
                </a:ext>
              </a:extLst>
            </p:cNvPr>
            <p:cNvSpPr/>
            <p:nvPr/>
          </p:nvSpPr>
          <p:spPr>
            <a:xfrm flipH="1">
              <a:off x="7429475" y="3410798"/>
              <a:ext cx="35471" cy="35493"/>
            </a:xfrm>
            <a:custGeom>
              <a:avLst/>
              <a:gdLst/>
              <a:ahLst/>
              <a:cxnLst/>
              <a:rect l="l" t="t" r="r" b="b"/>
              <a:pathLst>
                <a:path w="1560" h="1561" extrusionOk="0">
                  <a:moveTo>
                    <a:pt x="780" y="1"/>
                  </a:moveTo>
                  <a:cubicBezTo>
                    <a:pt x="349" y="1"/>
                    <a:pt x="0" y="352"/>
                    <a:pt x="0" y="781"/>
                  </a:cubicBezTo>
                  <a:cubicBezTo>
                    <a:pt x="0" y="1211"/>
                    <a:pt x="349" y="1561"/>
                    <a:pt x="780" y="1561"/>
                  </a:cubicBezTo>
                  <a:cubicBezTo>
                    <a:pt x="1211" y="1561"/>
                    <a:pt x="1560" y="1211"/>
                    <a:pt x="1560" y="781"/>
                  </a:cubicBezTo>
                  <a:cubicBezTo>
                    <a:pt x="1560" y="350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95;p33">
              <a:extLst>
                <a:ext uri="{FF2B5EF4-FFF2-40B4-BE49-F238E27FC236}">
                  <a16:creationId xmlns:a16="http://schemas.microsoft.com/office/drawing/2014/main" id="{1D28FC04-9061-D80E-BDCE-ADD642A8E6ED}"/>
                </a:ext>
              </a:extLst>
            </p:cNvPr>
            <p:cNvSpPr/>
            <p:nvPr/>
          </p:nvSpPr>
          <p:spPr>
            <a:xfrm flipH="1">
              <a:off x="7036344" y="3410798"/>
              <a:ext cx="35493" cy="35493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79" y="1"/>
                  </a:moveTo>
                  <a:cubicBezTo>
                    <a:pt x="350" y="1"/>
                    <a:pt x="1" y="352"/>
                    <a:pt x="1" y="781"/>
                  </a:cubicBezTo>
                  <a:cubicBezTo>
                    <a:pt x="1" y="1211"/>
                    <a:pt x="348" y="1561"/>
                    <a:pt x="779" y="1561"/>
                  </a:cubicBezTo>
                  <a:cubicBezTo>
                    <a:pt x="1211" y="1561"/>
                    <a:pt x="1561" y="1211"/>
                    <a:pt x="1561" y="781"/>
                  </a:cubicBezTo>
                  <a:cubicBezTo>
                    <a:pt x="1561" y="350"/>
                    <a:pt x="1210" y="1"/>
                    <a:pt x="7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596;p33">
              <a:extLst>
                <a:ext uri="{FF2B5EF4-FFF2-40B4-BE49-F238E27FC236}">
                  <a16:creationId xmlns:a16="http://schemas.microsoft.com/office/drawing/2014/main" id="{D9FA5F19-E932-03E6-629C-C1A4254C64F3}"/>
                </a:ext>
              </a:extLst>
            </p:cNvPr>
            <p:cNvSpPr/>
            <p:nvPr/>
          </p:nvSpPr>
          <p:spPr>
            <a:xfrm flipH="1">
              <a:off x="7370153" y="3549792"/>
              <a:ext cx="38972" cy="35471"/>
            </a:xfrm>
            <a:custGeom>
              <a:avLst/>
              <a:gdLst/>
              <a:ahLst/>
              <a:cxnLst/>
              <a:rect l="l" t="t" r="r" b="b"/>
              <a:pathLst>
                <a:path w="1714" h="1560" extrusionOk="0">
                  <a:moveTo>
                    <a:pt x="857" y="1"/>
                  </a:moveTo>
                  <a:cubicBezTo>
                    <a:pt x="658" y="1"/>
                    <a:pt x="458" y="77"/>
                    <a:pt x="306" y="230"/>
                  </a:cubicBezTo>
                  <a:cubicBezTo>
                    <a:pt x="1" y="533"/>
                    <a:pt x="1" y="1028"/>
                    <a:pt x="306" y="1331"/>
                  </a:cubicBezTo>
                  <a:cubicBezTo>
                    <a:pt x="458" y="1484"/>
                    <a:pt x="658" y="1560"/>
                    <a:pt x="857" y="1560"/>
                  </a:cubicBezTo>
                  <a:cubicBezTo>
                    <a:pt x="1057" y="1560"/>
                    <a:pt x="1256" y="1484"/>
                    <a:pt x="1409" y="1331"/>
                  </a:cubicBezTo>
                  <a:cubicBezTo>
                    <a:pt x="1714" y="1028"/>
                    <a:pt x="1714" y="533"/>
                    <a:pt x="1409" y="230"/>
                  </a:cubicBezTo>
                  <a:cubicBezTo>
                    <a:pt x="1256" y="77"/>
                    <a:pt x="1057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597;p33">
              <a:extLst>
                <a:ext uri="{FF2B5EF4-FFF2-40B4-BE49-F238E27FC236}">
                  <a16:creationId xmlns:a16="http://schemas.microsoft.com/office/drawing/2014/main" id="{AAC6AB49-B2A8-7238-4F7A-71D79E1C057B}"/>
                </a:ext>
              </a:extLst>
            </p:cNvPr>
            <p:cNvSpPr/>
            <p:nvPr/>
          </p:nvSpPr>
          <p:spPr>
            <a:xfrm flipH="1">
              <a:off x="7092210" y="3271826"/>
              <a:ext cx="38949" cy="35516"/>
            </a:xfrm>
            <a:custGeom>
              <a:avLst/>
              <a:gdLst/>
              <a:ahLst/>
              <a:cxnLst/>
              <a:rect l="l" t="t" r="r" b="b"/>
              <a:pathLst>
                <a:path w="1713" h="1562" extrusionOk="0">
                  <a:moveTo>
                    <a:pt x="857" y="1"/>
                  </a:moveTo>
                  <a:cubicBezTo>
                    <a:pt x="657" y="1"/>
                    <a:pt x="458" y="77"/>
                    <a:pt x="306" y="229"/>
                  </a:cubicBezTo>
                  <a:cubicBezTo>
                    <a:pt x="1" y="535"/>
                    <a:pt x="1" y="1027"/>
                    <a:pt x="306" y="1332"/>
                  </a:cubicBezTo>
                  <a:cubicBezTo>
                    <a:pt x="458" y="1485"/>
                    <a:pt x="657" y="1561"/>
                    <a:pt x="857" y="1561"/>
                  </a:cubicBezTo>
                  <a:cubicBezTo>
                    <a:pt x="1057" y="1561"/>
                    <a:pt x="1256" y="1485"/>
                    <a:pt x="1409" y="1332"/>
                  </a:cubicBezTo>
                  <a:cubicBezTo>
                    <a:pt x="1712" y="1027"/>
                    <a:pt x="1712" y="535"/>
                    <a:pt x="1409" y="229"/>
                  </a:cubicBezTo>
                  <a:cubicBezTo>
                    <a:pt x="1256" y="77"/>
                    <a:pt x="1057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598;p33">
              <a:extLst>
                <a:ext uri="{FF2B5EF4-FFF2-40B4-BE49-F238E27FC236}">
                  <a16:creationId xmlns:a16="http://schemas.microsoft.com/office/drawing/2014/main" id="{7B6042C7-E03D-4CD1-F0BE-DA5EA49C4C73}"/>
                </a:ext>
              </a:extLst>
            </p:cNvPr>
            <p:cNvSpPr/>
            <p:nvPr/>
          </p:nvSpPr>
          <p:spPr>
            <a:xfrm flipH="1">
              <a:off x="7210741" y="3036925"/>
              <a:ext cx="79809" cy="62096"/>
            </a:xfrm>
            <a:custGeom>
              <a:avLst/>
              <a:gdLst/>
              <a:ahLst/>
              <a:cxnLst/>
              <a:rect l="l" t="t" r="r" b="b"/>
              <a:pathLst>
                <a:path w="3510" h="2731" extrusionOk="0">
                  <a:moveTo>
                    <a:pt x="16" y="1"/>
                  </a:moveTo>
                  <a:cubicBezTo>
                    <a:pt x="7" y="1"/>
                    <a:pt x="0" y="7"/>
                    <a:pt x="0" y="17"/>
                  </a:cubicBezTo>
                  <a:lnTo>
                    <a:pt x="0" y="2731"/>
                  </a:lnTo>
                  <a:lnTo>
                    <a:pt x="3510" y="2731"/>
                  </a:lnTo>
                  <a:lnTo>
                    <a:pt x="3510" y="17"/>
                  </a:lnTo>
                  <a:cubicBezTo>
                    <a:pt x="3510" y="7"/>
                    <a:pt x="3501" y="1"/>
                    <a:pt x="3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599;p33">
              <a:extLst>
                <a:ext uri="{FF2B5EF4-FFF2-40B4-BE49-F238E27FC236}">
                  <a16:creationId xmlns:a16="http://schemas.microsoft.com/office/drawing/2014/main" id="{04F5ED67-DD06-702D-B444-3CF147609CF3}"/>
                </a:ext>
              </a:extLst>
            </p:cNvPr>
            <p:cNvSpPr/>
            <p:nvPr/>
          </p:nvSpPr>
          <p:spPr>
            <a:xfrm flipH="1">
              <a:off x="7210741" y="3758113"/>
              <a:ext cx="79809" cy="62096"/>
            </a:xfrm>
            <a:custGeom>
              <a:avLst/>
              <a:gdLst/>
              <a:ahLst/>
              <a:cxnLst/>
              <a:rect l="l" t="t" r="r" b="b"/>
              <a:pathLst>
                <a:path w="3510" h="2731" extrusionOk="0">
                  <a:moveTo>
                    <a:pt x="0" y="1"/>
                  </a:moveTo>
                  <a:lnTo>
                    <a:pt x="0" y="2714"/>
                  </a:lnTo>
                  <a:cubicBezTo>
                    <a:pt x="0" y="2722"/>
                    <a:pt x="7" y="2730"/>
                    <a:pt x="15" y="2730"/>
                  </a:cubicBezTo>
                  <a:lnTo>
                    <a:pt x="3493" y="2730"/>
                  </a:lnTo>
                  <a:cubicBezTo>
                    <a:pt x="3501" y="2730"/>
                    <a:pt x="3510" y="2722"/>
                    <a:pt x="3510" y="2714"/>
                  </a:cubicBezTo>
                  <a:lnTo>
                    <a:pt x="35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600;p33">
              <a:extLst>
                <a:ext uri="{FF2B5EF4-FFF2-40B4-BE49-F238E27FC236}">
                  <a16:creationId xmlns:a16="http://schemas.microsoft.com/office/drawing/2014/main" id="{D6FD619B-E5AF-C9B7-99B4-75458DD161F9}"/>
                </a:ext>
              </a:extLst>
            </p:cNvPr>
            <p:cNvSpPr/>
            <p:nvPr/>
          </p:nvSpPr>
          <p:spPr>
            <a:xfrm flipH="1">
              <a:off x="6859014" y="3388652"/>
              <a:ext cx="62096" cy="79831"/>
            </a:xfrm>
            <a:custGeom>
              <a:avLst/>
              <a:gdLst/>
              <a:ahLst/>
              <a:cxnLst/>
              <a:rect l="l" t="t" r="r" b="b"/>
              <a:pathLst>
                <a:path w="2731" h="3511" extrusionOk="0">
                  <a:moveTo>
                    <a:pt x="1" y="1"/>
                  </a:moveTo>
                  <a:lnTo>
                    <a:pt x="1" y="3510"/>
                  </a:lnTo>
                  <a:lnTo>
                    <a:pt x="2714" y="3510"/>
                  </a:lnTo>
                  <a:cubicBezTo>
                    <a:pt x="2722" y="3510"/>
                    <a:pt x="2730" y="3502"/>
                    <a:pt x="2730" y="3494"/>
                  </a:cubicBezTo>
                  <a:lnTo>
                    <a:pt x="2730" y="17"/>
                  </a:lnTo>
                  <a:cubicBezTo>
                    <a:pt x="2730" y="7"/>
                    <a:pt x="2722" y="1"/>
                    <a:pt x="2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601;p33">
              <a:extLst>
                <a:ext uri="{FF2B5EF4-FFF2-40B4-BE49-F238E27FC236}">
                  <a16:creationId xmlns:a16="http://schemas.microsoft.com/office/drawing/2014/main" id="{D9CC8F12-5C82-C02E-6F02-DEB638CC7B1A}"/>
                </a:ext>
              </a:extLst>
            </p:cNvPr>
            <p:cNvSpPr/>
            <p:nvPr/>
          </p:nvSpPr>
          <p:spPr>
            <a:xfrm flipH="1">
              <a:off x="7580202" y="3388652"/>
              <a:ext cx="62073" cy="79831"/>
            </a:xfrm>
            <a:custGeom>
              <a:avLst/>
              <a:gdLst/>
              <a:ahLst/>
              <a:cxnLst/>
              <a:rect l="l" t="t" r="r" b="b"/>
              <a:pathLst>
                <a:path w="2730" h="3511" extrusionOk="0">
                  <a:moveTo>
                    <a:pt x="16" y="1"/>
                  </a:moveTo>
                  <a:cubicBezTo>
                    <a:pt x="7" y="1"/>
                    <a:pt x="0" y="7"/>
                    <a:pt x="0" y="17"/>
                  </a:cubicBezTo>
                  <a:lnTo>
                    <a:pt x="0" y="3494"/>
                  </a:lnTo>
                  <a:cubicBezTo>
                    <a:pt x="0" y="3502"/>
                    <a:pt x="7" y="3510"/>
                    <a:pt x="16" y="3510"/>
                  </a:cubicBezTo>
                  <a:lnTo>
                    <a:pt x="2730" y="3510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602;p33">
              <a:extLst>
                <a:ext uri="{FF2B5EF4-FFF2-40B4-BE49-F238E27FC236}">
                  <a16:creationId xmlns:a16="http://schemas.microsoft.com/office/drawing/2014/main" id="{479A9CCD-0E9F-F847-90AB-BD66815BDCD5}"/>
                </a:ext>
              </a:extLst>
            </p:cNvPr>
            <p:cNvSpPr/>
            <p:nvPr/>
          </p:nvSpPr>
          <p:spPr>
            <a:xfrm flipH="1">
              <a:off x="6954466" y="3633353"/>
              <a:ext cx="91405" cy="88631"/>
            </a:xfrm>
            <a:custGeom>
              <a:avLst/>
              <a:gdLst/>
              <a:ahLst/>
              <a:cxnLst/>
              <a:rect l="l" t="t" r="r" b="b"/>
              <a:pathLst>
                <a:path w="4020" h="3898" extrusionOk="0">
                  <a:moveTo>
                    <a:pt x="2483" y="1"/>
                  </a:moveTo>
                  <a:lnTo>
                    <a:pt x="1" y="2482"/>
                  </a:lnTo>
                  <a:lnTo>
                    <a:pt x="1052" y="3533"/>
                  </a:lnTo>
                  <a:cubicBezTo>
                    <a:pt x="1295" y="3776"/>
                    <a:pt x="1613" y="3898"/>
                    <a:pt x="1932" y="3898"/>
                  </a:cubicBezTo>
                  <a:cubicBezTo>
                    <a:pt x="2250" y="3898"/>
                    <a:pt x="2569" y="3776"/>
                    <a:pt x="2812" y="3533"/>
                  </a:cubicBezTo>
                  <a:lnTo>
                    <a:pt x="3533" y="2812"/>
                  </a:lnTo>
                  <a:cubicBezTo>
                    <a:pt x="4019" y="2326"/>
                    <a:pt x="4019" y="1536"/>
                    <a:pt x="3532" y="1050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603;p33">
              <a:extLst>
                <a:ext uri="{FF2B5EF4-FFF2-40B4-BE49-F238E27FC236}">
                  <a16:creationId xmlns:a16="http://schemas.microsoft.com/office/drawing/2014/main" id="{6ED5B06F-AF81-CF35-B54D-BD138EE426C2}"/>
                </a:ext>
              </a:extLst>
            </p:cNvPr>
            <p:cNvSpPr/>
            <p:nvPr/>
          </p:nvSpPr>
          <p:spPr>
            <a:xfrm flipH="1">
              <a:off x="7455442" y="3135151"/>
              <a:ext cx="91382" cy="88585"/>
            </a:xfrm>
            <a:custGeom>
              <a:avLst/>
              <a:gdLst/>
              <a:ahLst/>
              <a:cxnLst/>
              <a:rect l="l" t="t" r="r" b="b"/>
              <a:pathLst>
                <a:path w="4019" h="3896" extrusionOk="0">
                  <a:moveTo>
                    <a:pt x="2088" y="1"/>
                  </a:moveTo>
                  <a:cubicBezTo>
                    <a:pt x="1769" y="1"/>
                    <a:pt x="1451" y="122"/>
                    <a:pt x="1208" y="365"/>
                  </a:cubicBezTo>
                  <a:lnTo>
                    <a:pt x="486" y="1086"/>
                  </a:lnTo>
                  <a:cubicBezTo>
                    <a:pt x="0" y="1573"/>
                    <a:pt x="0" y="2361"/>
                    <a:pt x="486" y="2847"/>
                  </a:cubicBezTo>
                  <a:lnTo>
                    <a:pt x="1535" y="3896"/>
                  </a:lnTo>
                  <a:lnTo>
                    <a:pt x="4019" y="1414"/>
                  </a:lnTo>
                  <a:lnTo>
                    <a:pt x="2968" y="365"/>
                  </a:lnTo>
                  <a:cubicBezTo>
                    <a:pt x="2725" y="122"/>
                    <a:pt x="2406" y="1"/>
                    <a:pt x="2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604;p33">
              <a:extLst>
                <a:ext uri="{FF2B5EF4-FFF2-40B4-BE49-F238E27FC236}">
                  <a16:creationId xmlns:a16="http://schemas.microsoft.com/office/drawing/2014/main" id="{AB48B110-E427-8364-C8A7-B16497959B2A}"/>
                </a:ext>
              </a:extLst>
            </p:cNvPr>
            <p:cNvSpPr/>
            <p:nvPr/>
          </p:nvSpPr>
          <p:spPr>
            <a:xfrm flipH="1">
              <a:off x="7455442" y="3633353"/>
              <a:ext cx="91382" cy="88654"/>
            </a:xfrm>
            <a:custGeom>
              <a:avLst/>
              <a:gdLst/>
              <a:ahLst/>
              <a:cxnLst/>
              <a:rect l="l" t="t" r="r" b="b"/>
              <a:pathLst>
                <a:path w="4019" h="3899" extrusionOk="0">
                  <a:moveTo>
                    <a:pt x="1535" y="1"/>
                  </a:moveTo>
                  <a:lnTo>
                    <a:pt x="486" y="1050"/>
                  </a:lnTo>
                  <a:cubicBezTo>
                    <a:pt x="0" y="1536"/>
                    <a:pt x="0" y="2322"/>
                    <a:pt x="485" y="2810"/>
                  </a:cubicBezTo>
                  <a:lnTo>
                    <a:pt x="1206" y="3533"/>
                  </a:lnTo>
                  <a:cubicBezTo>
                    <a:pt x="1449" y="3776"/>
                    <a:pt x="1769" y="3898"/>
                    <a:pt x="2088" y="3898"/>
                  </a:cubicBezTo>
                  <a:cubicBezTo>
                    <a:pt x="2406" y="3898"/>
                    <a:pt x="2724" y="3777"/>
                    <a:pt x="2966" y="3535"/>
                  </a:cubicBezTo>
                  <a:lnTo>
                    <a:pt x="4019" y="248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605;p33">
              <a:extLst>
                <a:ext uri="{FF2B5EF4-FFF2-40B4-BE49-F238E27FC236}">
                  <a16:creationId xmlns:a16="http://schemas.microsoft.com/office/drawing/2014/main" id="{9AAE8E23-6B35-E377-2994-BC62188EC2C4}"/>
                </a:ext>
              </a:extLst>
            </p:cNvPr>
            <p:cNvSpPr/>
            <p:nvPr/>
          </p:nvSpPr>
          <p:spPr>
            <a:xfrm flipH="1">
              <a:off x="6954421" y="3135174"/>
              <a:ext cx="91450" cy="88608"/>
            </a:xfrm>
            <a:custGeom>
              <a:avLst/>
              <a:gdLst/>
              <a:ahLst/>
              <a:cxnLst/>
              <a:rect l="l" t="t" r="r" b="b"/>
              <a:pathLst>
                <a:path w="4022" h="3897" extrusionOk="0">
                  <a:moveTo>
                    <a:pt x="1931" y="1"/>
                  </a:moveTo>
                  <a:cubicBezTo>
                    <a:pt x="1612" y="1"/>
                    <a:pt x="1293" y="123"/>
                    <a:pt x="1050" y="366"/>
                  </a:cubicBezTo>
                  <a:lnTo>
                    <a:pt x="1" y="1415"/>
                  </a:lnTo>
                  <a:lnTo>
                    <a:pt x="2483" y="3897"/>
                  </a:lnTo>
                  <a:lnTo>
                    <a:pt x="3533" y="2846"/>
                  </a:lnTo>
                  <a:cubicBezTo>
                    <a:pt x="4021" y="2360"/>
                    <a:pt x="4019" y="1570"/>
                    <a:pt x="3533" y="1084"/>
                  </a:cubicBezTo>
                  <a:lnTo>
                    <a:pt x="2810" y="364"/>
                  </a:lnTo>
                  <a:cubicBezTo>
                    <a:pt x="2568" y="122"/>
                    <a:pt x="2249" y="1"/>
                    <a:pt x="1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606;p33">
              <a:extLst>
                <a:ext uri="{FF2B5EF4-FFF2-40B4-BE49-F238E27FC236}">
                  <a16:creationId xmlns:a16="http://schemas.microsoft.com/office/drawing/2014/main" id="{054B8F47-74A4-5F14-B547-15AC4618130F}"/>
                </a:ext>
              </a:extLst>
            </p:cNvPr>
            <p:cNvSpPr/>
            <p:nvPr/>
          </p:nvSpPr>
          <p:spPr>
            <a:xfrm flipH="1">
              <a:off x="7080887" y="3055752"/>
              <a:ext cx="92064" cy="77967"/>
            </a:xfrm>
            <a:custGeom>
              <a:avLst/>
              <a:gdLst/>
              <a:ahLst/>
              <a:cxnLst/>
              <a:rect l="l" t="t" r="r" b="b"/>
              <a:pathLst>
                <a:path w="4049" h="3429" extrusionOk="0">
                  <a:moveTo>
                    <a:pt x="1685" y="1"/>
                  </a:moveTo>
                  <a:cubicBezTo>
                    <a:pt x="1181" y="1"/>
                    <a:pt x="707" y="310"/>
                    <a:pt x="521" y="811"/>
                  </a:cubicBezTo>
                  <a:lnTo>
                    <a:pt x="0" y="2203"/>
                  </a:lnTo>
                  <a:lnTo>
                    <a:pt x="3289" y="3428"/>
                  </a:lnTo>
                  <a:lnTo>
                    <a:pt x="3808" y="2040"/>
                  </a:lnTo>
                  <a:cubicBezTo>
                    <a:pt x="4048" y="1394"/>
                    <a:pt x="3722" y="677"/>
                    <a:pt x="3077" y="436"/>
                  </a:cubicBezTo>
                  <a:lnTo>
                    <a:pt x="2121" y="80"/>
                  </a:lnTo>
                  <a:cubicBezTo>
                    <a:pt x="1977" y="26"/>
                    <a:pt x="1830" y="1"/>
                    <a:pt x="1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607;p33">
              <a:extLst>
                <a:ext uri="{FF2B5EF4-FFF2-40B4-BE49-F238E27FC236}">
                  <a16:creationId xmlns:a16="http://schemas.microsoft.com/office/drawing/2014/main" id="{D776DA68-0358-54EF-419D-9CDD73DC1D17}"/>
                </a:ext>
              </a:extLst>
            </p:cNvPr>
            <p:cNvSpPr/>
            <p:nvPr/>
          </p:nvSpPr>
          <p:spPr>
            <a:xfrm flipH="1">
              <a:off x="7328384" y="3723393"/>
              <a:ext cx="92064" cy="77944"/>
            </a:xfrm>
            <a:custGeom>
              <a:avLst/>
              <a:gdLst/>
              <a:ahLst/>
              <a:cxnLst/>
              <a:rect l="l" t="t" r="r" b="b"/>
              <a:pathLst>
                <a:path w="4049" h="3428" extrusionOk="0">
                  <a:moveTo>
                    <a:pt x="761" y="0"/>
                  </a:moveTo>
                  <a:lnTo>
                    <a:pt x="242" y="1392"/>
                  </a:lnTo>
                  <a:cubicBezTo>
                    <a:pt x="1" y="2038"/>
                    <a:pt x="330" y="2755"/>
                    <a:pt x="975" y="2994"/>
                  </a:cubicBezTo>
                  <a:lnTo>
                    <a:pt x="1929" y="3350"/>
                  </a:lnTo>
                  <a:cubicBezTo>
                    <a:pt x="2072" y="3403"/>
                    <a:pt x="2218" y="3428"/>
                    <a:pt x="2362" y="3428"/>
                  </a:cubicBezTo>
                  <a:cubicBezTo>
                    <a:pt x="2868" y="3428"/>
                    <a:pt x="3345" y="3118"/>
                    <a:pt x="3532" y="2616"/>
                  </a:cubicBezTo>
                  <a:lnTo>
                    <a:pt x="4049" y="122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608;p33">
              <a:extLst>
                <a:ext uri="{FF2B5EF4-FFF2-40B4-BE49-F238E27FC236}">
                  <a16:creationId xmlns:a16="http://schemas.microsoft.com/office/drawing/2014/main" id="{5D133A44-3B12-D646-80D5-5362E98EAAFD}"/>
                </a:ext>
              </a:extLst>
            </p:cNvPr>
            <p:cNvSpPr/>
            <p:nvPr/>
          </p:nvSpPr>
          <p:spPr>
            <a:xfrm flipH="1">
              <a:off x="6874226" y="3506295"/>
              <a:ext cx="81605" cy="88381"/>
            </a:xfrm>
            <a:custGeom>
              <a:avLst/>
              <a:gdLst/>
              <a:ahLst/>
              <a:cxnLst/>
              <a:rect l="l" t="t" r="r" b="b"/>
              <a:pathLst>
                <a:path w="3589" h="3887" extrusionOk="0">
                  <a:moveTo>
                    <a:pt x="1228" y="1"/>
                  </a:moveTo>
                  <a:lnTo>
                    <a:pt x="1" y="3288"/>
                  </a:lnTo>
                  <a:lnTo>
                    <a:pt x="1394" y="3807"/>
                  </a:lnTo>
                  <a:cubicBezTo>
                    <a:pt x="1537" y="3861"/>
                    <a:pt x="1684" y="3886"/>
                    <a:pt x="1829" y="3886"/>
                  </a:cubicBezTo>
                  <a:cubicBezTo>
                    <a:pt x="2334" y="3886"/>
                    <a:pt x="2808" y="3575"/>
                    <a:pt x="2995" y="3074"/>
                  </a:cubicBezTo>
                  <a:lnTo>
                    <a:pt x="3350" y="2120"/>
                  </a:lnTo>
                  <a:cubicBezTo>
                    <a:pt x="3589" y="1475"/>
                    <a:pt x="3261" y="759"/>
                    <a:pt x="2618" y="519"/>
                  </a:cubicBezTo>
                  <a:lnTo>
                    <a:pt x="12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609;p33">
              <a:extLst>
                <a:ext uri="{FF2B5EF4-FFF2-40B4-BE49-F238E27FC236}">
                  <a16:creationId xmlns:a16="http://schemas.microsoft.com/office/drawing/2014/main" id="{0F5C7A6E-7D0D-0414-1756-03CD38BB8388}"/>
                </a:ext>
              </a:extLst>
            </p:cNvPr>
            <p:cNvSpPr/>
            <p:nvPr/>
          </p:nvSpPr>
          <p:spPr>
            <a:xfrm flipH="1">
              <a:off x="7545482" y="3262481"/>
              <a:ext cx="81673" cy="88358"/>
            </a:xfrm>
            <a:custGeom>
              <a:avLst/>
              <a:gdLst/>
              <a:ahLst/>
              <a:cxnLst/>
              <a:rect l="l" t="t" r="r" b="b"/>
              <a:pathLst>
                <a:path w="3592" h="3886" extrusionOk="0">
                  <a:moveTo>
                    <a:pt x="3590" y="596"/>
                  </a:moveTo>
                  <a:lnTo>
                    <a:pt x="3590" y="597"/>
                  </a:lnTo>
                  <a:lnTo>
                    <a:pt x="3590" y="597"/>
                  </a:lnTo>
                  <a:lnTo>
                    <a:pt x="3592" y="598"/>
                  </a:lnTo>
                  <a:lnTo>
                    <a:pt x="3590" y="596"/>
                  </a:lnTo>
                  <a:close/>
                  <a:moveTo>
                    <a:pt x="1765" y="0"/>
                  </a:moveTo>
                  <a:cubicBezTo>
                    <a:pt x="1260" y="0"/>
                    <a:pt x="786" y="309"/>
                    <a:pt x="598" y="810"/>
                  </a:cubicBezTo>
                  <a:lnTo>
                    <a:pt x="242" y="1765"/>
                  </a:lnTo>
                  <a:cubicBezTo>
                    <a:pt x="1" y="2409"/>
                    <a:pt x="329" y="3127"/>
                    <a:pt x="973" y="3367"/>
                  </a:cubicBezTo>
                  <a:lnTo>
                    <a:pt x="2365" y="3886"/>
                  </a:lnTo>
                  <a:lnTo>
                    <a:pt x="3590" y="597"/>
                  </a:lnTo>
                  <a:lnTo>
                    <a:pt x="3590" y="597"/>
                  </a:lnTo>
                  <a:lnTo>
                    <a:pt x="2200" y="79"/>
                  </a:lnTo>
                  <a:cubicBezTo>
                    <a:pt x="2057" y="26"/>
                    <a:pt x="1910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610;p33">
              <a:extLst>
                <a:ext uri="{FF2B5EF4-FFF2-40B4-BE49-F238E27FC236}">
                  <a16:creationId xmlns:a16="http://schemas.microsoft.com/office/drawing/2014/main" id="{5C3DF4DA-5676-A68C-2D79-DFA8D08EC6E6}"/>
                </a:ext>
              </a:extLst>
            </p:cNvPr>
            <p:cNvSpPr/>
            <p:nvPr/>
          </p:nvSpPr>
          <p:spPr>
            <a:xfrm flipH="1">
              <a:off x="7056853" y="3711706"/>
              <a:ext cx="93133" cy="80445"/>
            </a:xfrm>
            <a:custGeom>
              <a:avLst/>
              <a:gdLst/>
              <a:ahLst/>
              <a:cxnLst/>
              <a:rect l="l" t="t" r="r" b="b"/>
              <a:pathLst>
                <a:path w="4096" h="3538" extrusionOk="0">
                  <a:moveTo>
                    <a:pt x="3191" y="1"/>
                  </a:moveTo>
                  <a:lnTo>
                    <a:pt x="0" y="1459"/>
                  </a:lnTo>
                  <a:lnTo>
                    <a:pt x="615" y="2810"/>
                  </a:lnTo>
                  <a:cubicBezTo>
                    <a:pt x="825" y="3268"/>
                    <a:pt x="1277" y="3538"/>
                    <a:pt x="1749" y="3538"/>
                  </a:cubicBezTo>
                  <a:cubicBezTo>
                    <a:pt x="1922" y="3538"/>
                    <a:pt x="2097" y="3502"/>
                    <a:pt x="2265" y="3425"/>
                  </a:cubicBezTo>
                  <a:lnTo>
                    <a:pt x="3193" y="3003"/>
                  </a:lnTo>
                  <a:cubicBezTo>
                    <a:pt x="3820" y="2717"/>
                    <a:pt x="4095" y="1978"/>
                    <a:pt x="3810" y="1351"/>
                  </a:cubicBezTo>
                  <a:lnTo>
                    <a:pt x="3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611;p33">
              <a:extLst>
                <a:ext uri="{FF2B5EF4-FFF2-40B4-BE49-F238E27FC236}">
                  <a16:creationId xmlns:a16="http://schemas.microsoft.com/office/drawing/2014/main" id="{8AF42A43-EF6F-89C0-0C15-4465F44AC007}"/>
                </a:ext>
              </a:extLst>
            </p:cNvPr>
            <p:cNvSpPr/>
            <p:nvPr/>
          </p:nvSpPr>
          <p:spPr>
            <a:xfrm flipH="1">
              <a:off x="7351304" y="3064960"/>
              <a:ext cx="93110" cy="80468"/>
            </a:xfrm>
            <a:custGeom>
              <a:avLst/>
              <a:gdLst/>
              <a:ahLst/>
              <a:cxnLst/>
              <a:rect l="l" t="t" r="r" b="b"/>
              <a:pathLst>
                <a:path w="4095" h="3539" extrusionOk="0">
                  <a:moveTo>
                    <a:pt x="2344" y="0"/>
                  </a:moveTo>
                  <a:cubicBezTo>
                    <a:pt x="2171" y="0"/>
                    <a:pt x="1995" y="37"/>
                    <a:pt x="1827" y="114"/>
                  </a:cubicBezTo>
                  <a:lnTo>
                    <a:pt x="902" y="538"/>
                  </a:lnTo>
                  <a:cubicBezTo>
                    <a:pt x="275" y="824"/>
                    <a:pt x="1" y="1563"/>
                    <a:pt x="286" y="2189"/>
                  </a:cubicBezTo>
                  <a:lnTo>
                    <a:pt x="903" y="3539"/>
                  </a:lnTo>
                  <a:lnTo>
                    <a:pt x="4095" y="2080"/>
                  </a:lnTo>
                  <a:lnTo>
                    <a:pt x="3478" y="729"/>
                  </a:lnTo>
                  <a:cubicBezTo>
                    <a:pt x="3269" y="271"/>
                    <a:pt x="2817" y="0"/>
                    <a:pt x="2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612;p33">
              <a:extLst>
                <a:ext uri="{FF2B5EF4-FFF2-40B4-BE49-F238E27FC236}">
                  <a16:creationId xmlns:a16="http://schemas.microsoft.com/office/drawing/2014/main" id="{C4AF3CE7-700E-93A3-3562-8944245DA497}"/>
                </a:ext>
              </a:extLst>
            </p:cNvPr>
            <p:cNvSpPr/>
            <p:nvPr/>
          </p:nvSpPr>
          <p:spPr>
            <a:xfrm flipH="1">
              <a:off x="7533818" y="3529215"/>
              <a:ext cx="84379" cy="89199"/>
            </a:xfrm>
            <a:custGeom>
              <a:avLst/>
              <a:gdLst/>
              <a:ahLst/>
              <a:cxnLst/>
              <a:rect l="l" t="t" r="r" b="b"/>
              <a:pathLst>
                <a:path w="3711" h="3923" extrusionOk="0">
                  <a:moveTo>
                    <a:pt x="2252" y="1"/>
                  </a:moveTo>
                  <a:lnTo>
                    <a:pt x="902" y="618"/>
                  </a:lnTo>
                  <a:cubicBezTo>
                    <a:pt x="276" y="903"/>
                    <a:pt x="0" y="1642"/>
                    <a:pt x="287" y="2269"/>
                  </a:cubicBezTo>
                  <a:lnTo>
                    <a:pt x="711" y="3195"/>
                  </a:lnTo>
                  <a:cubicBezTo>
                    <a:pt x="920" y="3653"/>
                    <a:pt x="1372" y="3923"/>
                    <a:pt x="1844" y="3923"/>
                  </a:cubicBezTo>
                  <a:cubicBezTo>
                    <a:pt x="2017" y="3923"/>
                    <a:pt x="2192" y="3887"/>
                    <a:pt x="2359" y="3811"/>
                  </a:cubicBezTo>
                  <a:lnTo>
                    <a:pt x="3710" y="3192"/>
                  </a:lnTo>
                  <a:lnTo>
                    <a:pt x="22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613;p33">
              <a:extLst>
                <a:ext uri="{FF2B5EF4-FFF2-40B4-BE49-F238E27FC236}">
                  <a16:creationId xmlns:a16="http://schemas.microsoft.com/office/drawing/2014/main" id="{E1B252CA-F4B4-6254-0283-E47E9D779A1D}"/>
                </a:ext>
              </a:extLst>
            </p:cNvPr>
            <p:cNvSpPr/>
            <p:nvPr/>
          </p:nvSpPr>
          <p:spPr>
            <a:xfrm flipH="1">
              <a:off x="6883139" y="3238720"/>
              <a:ext cx="84379" cy="89199"/>
            </a:xfrm>
            <a:custGeom>
              <a:avLst/>
              <a:gdLst/>
              <a:ahLst/>
              <a:cxnLst/>
              <a:rect l="l" t="t" r="r" b="b"/>
              <a:pathLst>
                <a:path w="3711" h="3923" extrusionOk="0">
                  <a:moveTo>
                    <a:pt x="1870" y="1"/>
                  </a:moveTo>
                  <a:cubicBezTo>
                    <a:pt x="1696" y="1"/>
                    <a:pt x="1520" y="37"/>
                    <a:pt x="1352" y="114"/>
                  </a:cubicBezTo>
                  <a:lnTo>
                    <a:pt x="1" y="731"/>
                  </a:lnTo>
                  <a:lnTo>
                    <a:pt x="1459" y="3922"/>
                  </a:lnTo>
                  <a:lnTo>
                    <a:pt x="2810" y="3306"/>
                  </a:lnTo>
                  <a:cubicBezTo>
                    <a:pt x="3435" y="3020"/>
                    <a:pt x="3711" y="2281"/>
                    <a:pt x="3425" y="1656"/>
                  </a:cubicBezTo>
                  <a:lnTo>
                    <a:pt x="3001" y="729"/>
                  </a:lnTo>
                  <a:cubicBezTo>
                    <a:pt x="2792" y="271"/>
                    <a:pt x="2342" y="1"/>
                    <a:pt x="1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614;p33">
              <a:extLst>
                <a:ext uri="{FF2B5EF4-FFF2-40B4-BE49-F238E27FC236}">
                  <a16:creationId xmlns:a16="http://schemas.microsoft.com/office/drawing/2014/main" id="{AD63D989-434A-F811-0470-1D9ED1372E33}"/>
                </a:ext>
              </a:extLst>
            </p:cNvPr>
            <p:cNvSpPr/>
            <p:nvPr/>
          </p:nvSpPr>
          <p:spPr>
            <a:xfrm flipH="1">
              <a:off x="4948246" y="3213027"/>
              <a:ext cx="822665" cy="431080"/>
            </a:xfrm>
            <a:custGeom>
              <a:avLst/>
              <a:gdLst/>
              <a:ahLst/>
              <a:cxnLst/>
              <a:rect l="l" t="t" r="r" b="b"/>
              <a:pathLst>
                <a:path w="36181" h="18959" extrusionOk="0">
                  <a:moveTo>
                    <a:pt x="3798" y="1"/>
                  </a:moveTo>
                  <a:cubicBezTo>
                    <a:pt x="3466" y="1"/>
                    <a:pt x="3141" y="43"/>
                    <a:pt x="2831" y="125"/>
                  </a:cubicBezTo>
                  <a:cubicBezTo>
                    <a:pt x="1201" y="554"/>
                    <a:pt x="0" y="2037"/>
                    <a:pt x="0" y="3801"/>
                  </a:cubicBezTo>
                  <a:lnTo>
                    <a:pt x="0" y="15158"/>
                  </a:lnTo>
                  <a:cubicBezTo>
                    <a:pt x="0" y="16922"/>
                    <a:pt x="1201" y="18405"/>
                    <a:pt x="2831" y="18834"/>
                  </a:cubicBezTo>
                  <a:cubicBezTo>
                    <a:pt x="3141" y="18916"/>
                    <a:pt x="3466" y="18958"/>
                    <a:pt x="3798" y="18958"/>
                  </a:cubicBezTo>
                  <a:lnTo>
                    <a:pt x="32380" y="18958"/>
                  </a:lnTo>
                  <a:cubicBezTo>
                    <a:pt x="32715" y="18958"/>
                    <a:pt x="33039" y="18916"/>
                    <a:pt x="33348" y="18834"/>
                  </a:cubicBezTo>
                  <a:cubicBezTo>
                    <a:pt x="34978" y="18405"/>
                    <a:pt x="36180" y="16922"/>
                    <a:pt x="36180" y="15158"/>
                  </a:cubicBezTo>
                  <a:lnTo>
                    <a:pt x="36180" y="3801"/>
                  </a:lnTo>
                  <a:cubicBezTo>
                    <a:pt x="36180" y="2037"/>
                    <a:pt x="34978" y="554"/>
                    <a:pt x="33348" y="125"/>
                  </a:cubicBezTo>
                  <a:cubicBezTo>
                    <a:pt x="33039" y="43"/>
                    <a:pt x="32715" y="1"/>
                    <a:pt x="323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615;p33">
              <a:extLst>
                <a:ext uri="{FF2B5EF4-FFF2-40B4-BE49-F238E27FC236}">
                  <a16:creationId xmlns:a16="http://schemas.microsoft.com/office/drawing/2014/main" id="{EDA72437-DA76-6CAF-EB7D-6A423CA26E91}"/>
                </a:ext>
              </a:extLst>
            </p:cNvPr>
            <p:cNvSpPr/>
            <p:nvPr/>
          </p:nvSpPr>
          <p:spPr>
            <a:xfrm flipH="1">
              <a:off x="7543868" y="1344323"/>
              <a:ext cx="483899" cy="2218271"/>
            </a:xfrm>
            <a:custGeom>
              <a:avLst/>
              <a:gdLst/>
              <a:ahLst/>
              <a:cxnLst/>
              <a:rect l="l" t="t" r="r" b="b"/>
              <a:pathLst>
                <a:path w="21282" h="97560" extrusionOk="0">
                  <a:moveTo>
                    <a:pt x="19277" y="0"/>
                  </a:moveTo>
                  <a:cubicBezTo>
                    <a:pt x="17644" y="8396"/>
                    <a:pt x="14259" y="25562"/>
                    <a:pt x="10428" y="44925"/>
                  </a:cubicBezTo>
                  <a:cubicBezTo>
                    <a:pt x="10216" y="46002"/>
                    <a:pt x="10002" y="47085"/>
                    <a:pt x="9787" y="48174"/>
                  </a:cubicBezTo>
                  <a:cubicBezTo>
                    <a:pt x="8271" y="55836"/>
                    <a:pt x="6698" y="63778"/>
                    <a:pt x="5146" y="71606"/>
                  </a:cubicBezTo>
                  <a:lnTo>
                    <a:pt x="5146" y="71608"/>
                  </a:lnTo>
                  <a:cubicBezTo>
                    <a:pt x="5000" y="72347"/>
                    <a:pt x="4854" y="73086"/>
                    <a:pt x="4708" y="73822"/>
                  </a:cubicBezTo>
                  <a:cubicBezTo>
                    <a:pt x="3076" y="82056"/>
                    <a:pt x="1477" y="90121"/>
                    <a:pt x="0" y="97560"/>
                  </a:cubicBezTo>
                  <a:lnTo>
                    <a:pt x="2006" y="97560"/>
                  </a:lnTo>
                  <a:cubicBezTo>
                    <a:pt x="3224" y="91417"/>
                    <a:pt x="4752" y="83704"/>
                    <a:pt x="6417" y="75299"/>
                  </a:cubicBezTo>
                  <a:cubicBezTo>
                    <a:pt x="6563" y="74564"/>
                    <a:pt x="6711" y="73827"/>
                    <a:pt x="6856" y="73084"/>
                  </a:cubicBezTo>
                  <a:cubicBezTo>
                    <a:pt x="8103" y="66796"/>
                    <a:pt x="9415" y="60174"/>
                    <a:pt x="10723" y="53566"/>
                  </a:cubicBezTo>
                  <a:cubicBezTo>
                    <a:pt x="10883" y="52757"/>
                    <a:pt x="11040" y="51957"/>
                    <a:pt x="11196" y="51171"/>
                  </a:cubicBezTo>
                  <a:cubicBezTo>
                    <a:pt x="11415" y="50065"/>
                    <a:pt x="11629" y="48983"/>
                    <a:pt x="11839" y="47922"/>
                  </a:cubicBezTo>
                  <a:cubicBezTo>
                    <a:pt x="17510" y="19257"/>
                    <a:pt x="20098" y="6086"/>
                    <a:pt x="21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616;p33">
              <a:extLst>
                <a:ext uri="{FF2B5EF4-FFF2-40B4-BE49-F238E27FC236}">
                  <a16:creationId xmlns:a16="http://schemas.microsoft.com/office/drawing/2014/main" id="{5560120F-9DBE-6603-7E16-9BB88919DA5F}"/>
                </a:ext>
              </a:extLst>
            </p:cNvPr>
            <p:cNvSpPr/>
            <p:nvPr/>
          </p:nvSpPr>
          <p:spPr>
            <a:xfrm flipH="1">
              <a:off x="7871856" y="2523603"/>
              <a:ext cx="558910" cy="532831"/>
            </a:xfrm>
            <a:custGeom>
              <a:avLst/>
              <a:gdLst/>
              <a:ahLst/>
              <a:cxnLst/>
              <a:rect l="l" t="t" r="r" b="b"/>
              <a:pathLst>
                <a:path w="24581" h="23434" extrusionOk="0">
                  <a:moveTo>
                    <a:pt x="1" y="1"/>
                  </a:moveTo>
                  <a:lnTo>
                    <a:pt x="1" y="2594"/>
                  </a:lnTo>
                  <a:lnTo>
                    <a:pt x="22432" y="21957"/>
                  </a:lnTo>
                  <a:lnTo>
                    <a:pt x="24141" y="23434"/>
                  </a:lnTo>
                  <a:cubicBezTo>
                    <a:pt x="24287" y="22699"/>
                    <a:pt x="24435" y="21962"/>
                    <a:pt x="24580" y="21219"/>
                  </a:cubicBezTo>
                  <a:lnTo>
                    <a:pt x="22870" y="19743"/>
                  </a:lnTo>
                  <a:lnTo>
                    <a:pt x="22870" y="19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617;p33">
              <a:extLst>
                <a:ext uri="{FF2B5EF4-FFF2-40B4-BE49-F238E27FC236}">
                  <a16:creationId xmlns:a16="http://schemas.microsoft.com/office/drawing/2014/main" id="{71BBDE05-9D5C-D850-5F45-0DD4609B8AD6}"/>
                </a:ext>
              </a:extLst>
            </p:cNvPr>
            <p:cNvSpPr/>
            <p:nvPr/>
          </p:nvSpPr>
          <p:spPr>
            <a:xfrm flipH="1">
              <a:off x="7758555" y="1727609"/>
              <a:ext cx="358957" cy="780215"/>
            </a:xfrm>
            <a:custGeom>
              <a:avLst/>
              <a:gdLst/>
              <a:ahLst/>
              <a:cxnLst/>
              <a:rect l="l" t="t" r="r" b="b"/>
              <a:pathLst>
                <a:path w="15787" h="34314" extrusionOk="0">
                  <a:moveTo>
                    <a:pt x="1169" y="0"/>
                  </a:moveTo>
                  <a:lnTo>
                    <a:pt x="1" y="2135"/>
                  </a:lnTo>
                  <a:lnTo>
                    <a:pt x="13734" y="31317"/>
                  </a:lnTo>
                  <a:lnTo>
                    <a:pt x="15143" y="34314"/>
                  </a:lnTo>
                  <a:cubicBezTo>
                    <a:pt x="15362" y="33208"/>
                    <a:pt x="15576" y="32126"/>
                    <a:pt x="15786" y="31065"/>
                  </a:cubicBezTo>
                  <a:lnTo>
                    <a:pt x="14376" y="28068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618;p33">
              <a:extLst>
                <a:ext uri="{FF2B5EF4-FFF2-40B4-BE49-F238E27FC236}">
                  <a16:creationId xmlns:a16="http://schemas.microsoft.com/office/drawing/2014/main" id="{200BBE63-C38B-FACA-DA82-C7E79806A01D}"/>
                </a:ext>
              </a:extLst>
            </p:cNvPr>
            <p:cNvSpPr/>
            <p:nvPr/>
          </p:nvSpPr>
          <p:spPr>
            <a:xfrm flipH="1">
              <a:off x="7807827" y="1344323"/>
              <a:ext cx="622939" cy="1004952"/>
            </a:xfrm>
            <a:custGeom>
              <a:avLst/>
              <a:gdLst/>
              <a:ahLst/>
              <a:cxnLst/>
              <a:rect l="l" t="t" r="r" b="b"/>
              <a:pathLst>
                <a:path w="27397" h="44198" extrusionOk="0">
                  <a:moveTo>
                    <a:pt x="24159" y="0"/>
                  </a:moveTo>
                  <a:lnTo>
                    <a:pt x="23588" y="1044"/>
                  </a:lnTo>
                  <a:lnTo>
                    <a:pt x="22068" y="3828"/>
                  </a:lnTo>
                  <a:lnTo>
                    <a:pt x="19340" y="8815"/>
                  </a:lnTo>
                  <a:lnTo>
                    <a:pt x="17817" y="11601"/>
                  </a:lnTo>
                  <a:lnTo>
                    <a:pt x="15093" y="16588"/>
                  </a:lnTo>
                  <a:lnTo>
                    <a:pt x="13570" y="19373"/>
                  </a:lnTo>
                  <a:lnTo>
                    <a:pt x="10843" y="24361"/>
                  </a:lnTo>
                  <a:lnTo>
                    <a:pt x="9322" y="27144"/>
                  </a:lnTo>
                  <a:lnTo>
                    <a:pt x="6594" y="32134"/>
                  </a:lnTo>
                  <a:lnTo>
                    <a:pt x="5072" y="34917"/>
                  </a:lnTo>
                  <a:lnTo>
                    <a:pt x="2347" y="39905"/>
                  </a:lnTo>
                  <a:lnTo>
                    <a:pt x="825" y="42690"/>
                  </a:lnTo>
                  <a:lnTo>
                    <a:pt x="1" y="44198"/>
                  </a:lnTo>
                  <a:lnTo>
                    <a:pt x="3236" y="44198"/>
                  </a:lnTo>
                  <a:lnTo>
                    <a:pt x="4062" y="42690"/>
                  </a:lnTo>
                  <a:lnTo>
                    <a:pt x="5584" y="39905"/>
                  </a:lnTo>
                  <a:lnTo>
                    <a:pt x="8309" y="34917"/>
                  </a:lnTo>
                  <a:lnTo>
                    <a:pt x="9831" y="32134"/>
                  </a:lnTo>
                  <a:lnTo>
                    <a:pt x="12557" y="27144"/>
                  </a:lnTo>
                  <a:lnTo>
                    <a:pt x="14080" y="24361"/>
                  </a:lnTo>
                  <a:lnTo>
                    <a:pt x="16806" y="19373"/>
                  </a:lnTo>
                  <a:lnTo>
                    <a:pt x="18328" y="16588"/>
                  </a:lnTo>
                  <a:lnTo>
                    <a:pt x="21055" y="11601"/>
                  </a:lnTo>
                  <a:lnTo>
                    <a:pt x="22577" y="8815"/>
                  </a:lnTo>
                  <a:lnTo>
                    <a:pt x="25303" y="3828"/>
                  </a:lnTo>
                  <a:lnTo>
                    <a:pt x="26825" y="1044"/>
                  </a:lnTo>
                  <a:lnTo>
                    <a:pt x="273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619;p33">
              <a:extLst>
                <a:ext uri="{FF2B5EF4-FFF2-40B4-BE49-F238E27FC236}">
                  <a16:creationId xmlns:a16="http://schemas.microsoft.com/office/drawing/2014/main" id="{E6429BF5-014A-ED8C-EAD8-A69C61616535}"/>
                </a:ext>
              </a:extLst>
            </p:cNvPr>
            <p:cNvSpPr/>
            <p:nvPr/>
          </p:nvSpPr>
          <p:spPr>
            <a:xfrm flipH="1">
              <a:off x="7820811" y="1368061"/>
              <a:ext cx="108208" cy="63301"/>
            </a:xfrm>
            <a:custGeom>
              <a:avLst/>
              <a:gdLst/>
              <a:ahLst/>
              <a:cxnLst/>
              <a:rect l="l" t="t" r="r" b="b"/>
              <a:pathLst>
                <a:path w="4759" h="2784" extrusionOk="0">
                  <a:moveTo>
                    <a:pt x="1521" y="0"/>
                  </a:moveTo>
                  <a:lnTo>
                    <a:pt x="1" y="2784"/>
                  </a:lnTo>
                  <a:lnTo>
                    <a:pt x="3236" y="2784"/>
                  </a:lnTo>
                  <a:lnTo>
                    <a:pt x="47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620;p33">
              <a:extLst>
                <a:ext uri="{FF2B5EF4-FFF2-40B4-BE49-F238E27FC236}">
                  <a16:creationId xmlns:a16="http://schemas.microsoft.com/office/drawing/2014/main" id="{C2771B60-61BF-120A-C91A-7416A3884EDB}"/>
                </a:ext>
              </a:extLst>
            </p:cNvPr>
            <p:cNvSpPr/>
            <p:nvPr/>
          </p:nvSpPr>
          <p:spPr>
            <a:xfrm flipH="1">
              <a:off x="7917422" y="1544754"/>
              <a:ext cx="108230" cy="63347"/>
            </a:xfrm>
            <a:custGeom>
              <a:avLst/>
              <a:gdLst/>
              <a:ahLst/>
              <a:cxnLst/>
              <a:rect l="l" t="t" r="r" b="b"/>
              <a:pathLst>
                <a:path w="4760" h="2786" extrusionOk="0">
                  <a:moveTo>
                    <a:pt x="1523" y="0"/>
                  </a:moveTo>
                  <a:lnTo>
                    <a:pt x="0" y="2786"/>
                  </a:lnTo>
                  <a:lnTo>
                    <a:pt x="3238" y="2786"/>
                  </a:lnTo>
                  <a:lnTo>
                    <a:pt x="47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21;p33">
              <a:extLst>
                <a:ext uri="{FF2B5EF4-FFF2-40B4-BE49-F238E27FC236}">
                  <a16:creationId xmlns:a16="http://schemas.microsoft.com/office/drawing/2014/main" id="{19EF7B93-B3A6-7CA1-E399-8288044E23D6}"/>
                </a:ext>
              </a:extLst>
            </p:cNvPr>
            <p:cNvSpPr/>
            <p:nvPr/>
          </p:nvSpPr>
          <p:spPr>
            <a:xfrm flipH="1">
              <a:off x="8014011" y="1721493"/>
              <a:ext cx="108208" cy="63347"/>
            </a:xfrm>
            <a:custGeom>
              <a:avLst/>
              <a:gdLst/>
              <a:ahLst/>
              <a:cxnLst/>
              <a:rect l="l" t="t" r="r" b="b"/>
              <a:pathLst>
                <a:path w="4759" h="2786" extrusionOk="0">
                  <a:moveTo>
                    <a:pt x="1523" y="0"/>
                  </a:moveTo>
                  <a:lnTo>
                    <a:pt x="0" y="2785"/>
                  </a:lnTo>
                  <a:lnTo>
                    <a:pt x="3236" y="2785"/>
                  </a:lnTo>
                  <a:lnTo>
                    <a:pt x="47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22;p33">
              <a:extLst>
                <a:ext uri="{FF2B5EF4-FFF2-40B4-BE49-F238E27FC236}">
                  <a16:creationId xmlns:a16="http://schemas.microsoft.com/office/drawing/2014/main" id="{01272244-FEA1-E530-4A89-A1FCA910DE81}"/>
                </a:ext>
              </a:extLst>
            </p:cNvPr>
            <p:cNvSpPr/>
            <p:nvPr/>
          </p:nvSpPr>
          <p:spPr>
            <a:xfrm flipH="1">
              <a:off x="8110623" y="1898231"/>
              <a:ext cx="108208" cy="63301"/>
            </a:xfrm>
            <a:custGeom>
              <a:avLst/>
              <a:gdLst/>
              <a:ahLst/>
              <a:cxnLst/>
              <a:rect l="l" t="t" r="r" b="b"/>
              <a:pathLst>
                <a:path w="4759" h="2784" extrusionOk="0">
                  <a:moveTo>
                    <a:pt x="1522" y="0"/>
                  </a:moveTo>
                  <a:lnTo>
                    <a:pt x="1" y="2783"/>
                  </a:lnTo>
                  <a:lnTo>
                    <a:pt x="3236" y="2783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23;p33">
              <a:extLst>
                <a:ext uri="{FF2B5EF4-FFF2-40B4-BE49-F238E27FC236}">
                  <a16:creationId xmlns:a16="http://schemas.microsoft.com/office/drawing/2014/main" id="{0C66EBCE-FDB6-7858-BA11-2E721ECDAF88}"/>
                </a:ext>
              </a:extLst>
            </p:cNvPr>
            <p:cNvSpPr/>
            <p:nvPr/>
          </p:nvSpPr>
          <p:spPr>
            <a:xfrm flipH="1">
              <a:off x="8207234" y="2074947"/>
              <a:ext cx="108230" cy="63324"/>
            </a:xfrm>
            <a:custGeom>
              <a:avLst/>
              <a:gdLst/>
              <a:ahLst/>
              <a:cxnLst/>
              <a:rect l="l" t="t" r="r" b="b"/>
              <a:pathLst>
                <a:path w="4760" h="2785" extrusionOk="0">
                  <a:moveTo>
                    <a:pt x="1523" y="1"/>
                  </a:moveTo>
                  <a:lnTo>
                    <a:pt x="1" y="2784"/>
                  </a:lnTo>
                  <a:lnTo>
                    <a:pt x="3238" y="2784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24;p33">
              <a:extLst>
                <a:ext uri="{FF2B5EF4-FFF2-40B4-BE49-F238E27FC236}">
                  <a16:creationId xmlns:a16="http://schemas.microsoft.com/office/drawing/2014/main" id="{D8A0DA42-BE57-0669-0019-ACCA48B9BD56}"/>
                </a:ext>
              </a:extLst>
            </p:cNvPr>
            <p:cNvSpPr/>
            <p:nvPr/>
          </p:nvSpPr>
          <p:spPr>
            <a:xfrm flipH="1">
              <a:off x="8303801" y="2251640"/>
              <a:ext cx="108230" cy="63369"/>
            </a:xfrm>
            <a:custGeom>
              <a:avLst/>
              <a:gdLst/>
              <a:ahLst/>
              <a:cxnLst/>
              <a:rect l="l" t="t" r="r" b="b"/>
              <a:pathLst>
                <a:path w="4760" h="2787" extrusionOk="0">
                  <a:moveTo>
                    <a:pt x="1523" y="1"/>
                  </a:moveTo>
                  <a:lnTo>
                    <a:pt x="1" y="2786"/>
                  </a:lnTo>
                  <a:lnTo>
                    <a:pt x="3238" y="2786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25;p33">
              <a:extLst>
                <a:ext uri="{FF2B5EF4-FFF2-40B4-BE49-F238E27FC236}">
                  <a16:creationId xmlns:a16="http://schemas.microsoft.com/office/drawing/2014/main" id="{F2F5ABF8-E7D9-2BBE-A681-D16185E521A2}"/>
                </a:ext>
              </a:extLst>
            </p:cNvPr>
            <p:cNvSpPr/>
            <p:nvPr/>
          </p:nvSpPr>
          <p:spPr>
            <a:xfrm flipH="1">
              <a:off x="4015690" y="3053182"/>
              <a:ext cx="750724" cy="750770"/>
            </a:xfrm>
            <a:custGeom>
              <a:avLst/>
              <a:gdLst/>
              <a:ahLst/>
              <a:cxnLst/>
              <a:rect l="l" t="t" r="r" b="b"/>
              <a:pathLst>
                <a:path w="33017" h="33019" extrusionOk="0">
                  <a:moveTo>
                    <a:pt x="16508" y="1"/>
                  </a:moveTo>
                  <a:cubicBezTo>
                    <a:pt x="7391" y="1"/>
                    <a:pt x="0" y="7392"/>
                    <a:pt x="0" y="16509"/>
                  </a:cubicBezTo>
                  <a:cubicBezTo>
                    <a:pt x="0" y="25626"/>
                    <a:pt x="7391" y="33019"/>
                    <a:pt x="16508" y="33019"/>
                  </a:cubicBezTo>
                  <a:cubicBezTo>
                    <a:pt x="25626" y="33019"/>
                    <a:pt x="33017" y="25628"/>
                    <a:pt x="33017" y="16509"/>
                  </a:cubicBezTo>
                  <a:cubicBezTo>
                    <a:pt x="33017" y="7392"/>
                    <a:pt x="25626" y="1"/>
                    <a:pt x="16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26;p33">
              <a:extLst>
                <a:ext uri="{FF2B5EF4-FFF2-40B4-BE49-F238E27FC236}">
                  <a16:creationId xmlns:a16="http://schemas.microsoft.com/office/drawing/2014/main" id="{B22D545F-E2F4-574A-CA2F-23DE0E870405}"/>
                </a:ext>
              </a:extLst>
            </p:cNvPr>
            <p:cNvSpPr/>
            <p:nvPr/>
          </p:nvSpPr>
          <p:spPr>
            <a:xfrm flipH="1">
              <a:off x="4145726" y="3183241"/>
              <a:ext cx="490675" cy="490653"/>
            </a:xfrm>
            <a:custGeom>
              <a:avLst/>
              <a:gdLst/>
              <a:ahLst/>
              <a:cxnLst/>
              <a:rect l="l" t="t" r="r" b="b"/>
              <a:pathLst>
                <a:path w="21580" h="21579" extrusionOk="0">
                  <a:moveTo>
                    <a:pt x="10790" y="1"/>
                  </a:moveTo>
                  <a:cubicBezTo>
                    <a:pt x="4832" y="1"/>
                    <a:pt x="1" y="4830"/>
                    <a:pt x="1" y="10789"/>
                  </a:cubicBezTo>
                  <a:cubicBezTo>
                    <a:pt x="1" y="16749"/>
                    <a:pt x="4832" y="21578"/>
                    <a:pt x="10790" y="21578"/>
                  </a:cubicBezTo>
                  <a:cubicBezTo>
                    <a:pt x="16749" y="21578"/>
                    <a:pt x="21580" y="16749"/>
                    <a:pt x="21580" y="10789"/>
                  </a:cubicBezTo>
                  <a:cubicBezTo>
                    <a:pt x="21580" y="4830"/>
                    <a:pt x="16750" y="1"/>
                    <a:pt x="1079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27;p33">
              <a:extLst>
                <a:ext uri="{FF2B5EF4-FFF2-40B4-BE49-F238E27FC236}">
                  <a16:creationId xmlns:a16="http://schemas.microsoft.com/office/drawing/2014/main" id="{7349336F-EE6A-8522-CD16-58769B17DFDE}"/>
                </a:ext>
              </a:extLst>
            </p:cNvPr>
            <p:cNvSpPr/>
            <p:nvPr/>
          </p:nvSpPr>
          <p:spPr>
            <a:xfrm flipH="1">
              <a:off x="4346702" y="3384218"/>
              <a:ext cx="88699" cy="88676"/>
            </a:xfrm>
            <a:custGeom>
              <a:avLst/>
              <a:gdLst/>
              <a:ahLst/>
              <a:cxnLst/>
              <a:rect l="l" t="t" r="r" b="b"/>
              <a:pathLst>
                <a:path w="3901" h="3900" extrusionOk="0">
                  <a:moveTo>
                    <a:pt x="1950" y="0"/>
                  </a:moveTo>
                  <a:cubicBezTo>
                    <a:pt x="874" y="0"/>
                    <a:pt x="1" y="873"/>
                    <a:pt x="1" y="1950"/>
                  </a:cubicBezTo>
                  <a:cubicBezTo>
                    <a:pt x="1" y="3027"/>
                    <a:pt x="875" y="3899"/>
                    <a:pt x="1950" y="3899"/>
                  </a:cubicBezTo>
                  <a:cubicBezTo>
                    <a:pt x="3027" y="3899"/>
                    <a:pt x="3900" y="3028"/>
                    <a:pt x="3900" y="1950"/>
                  </a:cubicBezTo>
                  <a:cubicBezTo>
                    <a:pt x="3900" y="873"/>
                    <a:pt x="3029" y="0"/>
                    <a:pt x="19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28;p33">
              <a:extLst>
                <a:ext uri="{FF2B5EF4-FFF2-40B4-BE49-F238E27FC236}">
                  <a16:creationId xmlns:a16="http://schemas.microsoft.com/office/drawing/2014/main" id="{AA27B89E-B0CD-3317-EBAE-34E45E712789}"/>
                </a:ext>
              </a:extLst>
            </p:cNvPr>
            <p:cNvSpPr/>
            <p:nvPr/>
          </p:nvSpPr>
          <p:spPr>
            <a:xfrm flipH="1">
              <a:off x="4373305" y="3214255"/>
              <a:ext cx="35493" cy="35493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0" y="1"/>
                  </a:moveTo>
                  <a:cubicBezTo>
                    <a:pt x="350" y="1"/>
                    <a:pt x="0" y="350"/>
                    <a:pt x="0" y="781"/>
                  </a:cubicBezTo>
                  <a:cubicBezTo>
                    <a:pt x="0" y="1211"/>
                    <a:pt x="350" y="1561"/>
                    <a:pt x="780" y="1561"/>
                  </a:cubicBezTo>
                  <a:cubicBezTo>
                    <a:pt x="1211" y="1561"/>
                    <a:pt x="1560" y="1211"/>
                    <a:pt x="1560" y="781"/>
                  </a:cubicBezTo>
                  <a:cubicBezTo>
                    <a:pt x="1560" y="350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29;p33">
              <a:extLst>
                <a:ext uri="{FF2B5EF4-FFF2-40B4-BE49-F238E27FC236}">
                  <a16:creationId xmlns:a16="http://schemas.microsoft.com/office/drawing/2014/main" id="{13143D5C-9715-3143-8DF4-F68305061425}"/>
                </a:ext>
              </a:extLst>
            </p:cNvPr>
            <p:cNvSpPr/>
            <p:nvPr/>
          </p:nvSpPr>
          <p:spPr>
            <a:xfrm flipH="1">
              <a:off x="4373305" y="3607386"/>
              <a:ext cx="35493" cy="35493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0" y="1"/>
                  </a:moveTo>
                  <a:cubicBezTo>
                    <a:pt x="350" y="1"/>
                    <a:pt x="0" y="348"/>
                    <a:pt x="0" y="779"/>
                  </a:cubicBezTo>
                  <a:cubicBezTo>
                    <a:pt x="0" y="1211"/>
                    <a:pt x="350" y="1560"/>
                    <a:pt x="780" y="1560"/>
                  </a:cubicBezTo>
                  <a:cubicBezTo>
                    <a:pt x="1211" y="1560"/>
                    <a:pt x="1560" y="1211"/>
                    <a:pt x="1560" y="779"/>
                  </a:cubicBezTo>
                  <a:cubicBezTo>
                    <a:pt x="1560" y="348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30;p33">
              <a:extLst>
                <a:ext uri="{FF2B5EF4-FFF2-40B4-BE49-F238E27FC236}">
                  <a16:creationId xmlns:a16="http://schemas.microsoft.com/office/drawing/2014/main" id="{D4F9A063-F199-F0A2-2FD4-3F39786C4F59}"/>
                </a:ext>
              </a:extLst>
            </p:cNvPr>
            <p:cNvSpPr/>
            <p:nvPr/>
          </p:nvSpPr>
          <p:spPr>
            <a:xfrm flipH="1">
              <a:off x="4510572" y="3271826"/>
              <a:ext cx="38949" cy="35516"/>
            </a:xfrm>
            <a:custGeom>
              <a:avLst/>
              <a:gdLst/>
              <a:ahLst/>
              <a:cxnLst/>
              <a:rect l="l" t="t" r="r" b="b"/>
              <a:pathLst>
                <a:path w="1713" h="1562" extrusionOk="0">
                  <a:moveTo>
                    <a:pt x="857" y="1"/>
                  </a:moveTo>
                  <a:cubicBezTo>
                    <a:pt x="658" y="1"/>
                    <a:pt x="459" y="77"/>
                    <a:pt x="306" y="229"/>
                  </a:cubicBezTo>
                  <a:cubicBezTo>
                    <a:pt x="1" y="535"/>
                    <a:pt x="1" y="1027"/>
                    <a:pt x="306" y="1332"/>
                  </a:cubicBezTo>
                  <a:cubicBezTo>
                    <a:pt x="459" y="1485"/>
                    <a:pt x="658" y="1561"/>
                    <a:pt x="857" y="1561"/>
                  </a:cubicBezTo>
                  <a:cubicBezTo>
                    <a:pt x="1057" y="1561"/>
                    <a:pt x="1256" y="1485"/>
                    <a:pt x="1409" y="1332"/>
                  </a:cubicBezTo>
                  <a:cubicBezTo>
                    <a:pt x="1712" y="1027"/>
                    <a:pt x="1712" y="535"/>
                    <a:pt x="1409" y="229"/>
                  </a:cubicBezTo>
                  <a:cubicBezTo>
                    <a:pt x="1256" y="77"/>
                    <a:pt x="1057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31;p33">
              <a:extLst>
                <a:ext uri="{FF2B5EF4-FFF2-40B4-BE49-F238E27FC236}">
                  <a16:creationId xmlns:a16="http://schemas.microsoft.com/office/drawing/2014/main" id="{12315F55-4D74-FDE3-0F42-12531F185FE0}"/>
                </a:ext>
              </a:extLst>
            </p:cNvPr>
            <p:cNvSpPr/>
            <p:nvPr/>
          </p:nvSpPr>
          <p:spPr>
            <a:xfrm flipH="1">
              <a:off x="4232606" y="3549792"/>
              <a:ext cx="38927" cy="35471"/>
            </a:xfrm>
            <a:custGeom>
              <a:avLst/>
              <a:gdLst/>
              <a:ahLst/>
              <a:cxnLst/>
              <a:rect l="l" t="t" r="r" b="b"/>
              <a:pathLst>
                <a:path w="1712" h="1560" extrusionOk="0">
                  <a:moveTo>
                    <a:pt x="856" y="1"/>
                  </a:moveTo>
                  <a:cubicBezTo>
                    <a:pt x="656" y="1"/>
                    <a:pt x="456" y="77"/>
                    <a:pt x="304" y="230"/>
                  </a:cubicBezTo>
                  <a:cubicBezTo>
                    <a:pt x="0" y="533"/>
                    <a:pt x="0" y="1028"/>
                    <a:pt x="304" y="1331"/>
                  </a:cubicBezTo>
                  <a:cubicBezTo>
                    <a:pt x="456" y="1484"/>
                    <a:pt x="656" y="1560"/>
                    <a:pt x="856" y="1560"/>
                  </a:cubicBezTo>
                  <a:cubicBezTo>
                    <a:pt x="1055" y="1560"/>
                    <a:pt x="1255" y="1484"/>
                    <a:pt x="1407" y="1331"/>
                  </a:cubicBezTo>
                  <a:cubicBezTo>
                    <a:pt x="1712" y="1028"/>
                    <a:pt x="1712" y="533"/>
                    <a:pt x="1407" y="230"/>
                  </a:cubicBezTo>
                  <a:cubicBezTo>
                    <a:pt x="1255" y="77"/>
                    <a:pt x="1055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32;p33">
              <a:extLst>
                <a:ext uri="{FF2B5EF4-FFF2-40B4-BE49-F238E27FC236}">
                  <a16:creationId xmlns:a16="http://schemas.microsoft.com/office/drawing/2014/main" id="{BAA058A4-280F-30D9-973C-0E1A71AB854D}"/>
                </a:ext>
              </a:extLst>
            </p:cNvPr>
            <p:cNvSpPr/>
            <p:nvPr/>
          </p:nvSpPr>
          <p:spPr>
            <a:xfrm flipH="1">
              <a:off x="4569848" y="3410798"/>
              <a:ext cx="35493" cy="35493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0" y="1"/>
                  </a:moveTo>
                  <a:cubicBezTo>
                    <a:pt x="350" y="1"/>
                    <a:pt x="0" y="352"/>
                    <a:pt x="0" y="781"/>
                  </a:cubicBezTo>
                  <a:cubicBezTo>
                    <a:pt x="0" y="1211"/>
                    <a:pt x="350" y="1561"/>
                    <a:pt x="780" y="1561"/>
                  </a:cubicBezTo>
                  <a:cubicBezTo>
                    <a:pt x="1211" y="1561"/>
                    <a:pt x="1560" y="1211"/>
                    <a:pt x="1560" y="781"/>
                  </a:cubicBezTo>
                  <a:cubicBezTo>
                    <a:pt x="1560" y="350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33;p33">
              <a:extLst>
                <a:ext uri="{FF2B5EF4-FFF2-40B4-BE49-F238E27FC236}">
                  <a16:creationId xmlns:a16="http://schemas.microsoft.com/office/drawing/2014/main" id="{1E807733-24BA-D555-7BDE-76589FC4F7E6}"/>
                </a:ext>
              </a:extLst>
            </p:cNvPr>
            <p:cNvSpPr/>
            <p:nvPr/>
          </p:nvSpPr>
          <p:spPr>
            <a:xfrm flipH="1">
              <a:off x="4176762" y="3410798"/>
              <a:ext cx="35493" cy="35493"/>
            </a:xfrm>
            <a:custGeom>
              <a:avLst/>
              <a:gdLst/>
              <a:ahLst/>
              <a:cxnLst/>
              <a:rect l="l" t="t" r="r" b="b"/>
              <a:pathLst>
                <a:path w="1561" h="1561" extrusionOk="0">
                  <a:moveTo>
                    <a:pt x="780" y="1"/>
                  </a:moveTo>
                  <a:cubicBezTo>
                    <a:pt x="350" y="1"/>
                    <a:pt x="1" y="352"/>
                    <a:pt x="1" y="781"/>
                  </a:cubicBezTo>
                  <a:cubicBezTo>
                    <a:pt x="1" y="1211"/>
                    <a:pt x="351" y="1561"/>
                    <a:pt x="780" y="1561"/>
                  </a:cubicBezTo>
                  <a:cubicBezTo>
                    <a:pt x="1211" y="1561"/>
                    <a:pt x="1560" y="1211"/>
                    <a:pt x="1560" y="781"/>
                  </a:cubicBezTo>
                  <a:cubicBezTo>
                    <a:pt x="1560" y="350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34;p33">
              <a:extLst>
                <a:ext uri="{FF2B5EF4-FFF2-40B4-BE49-F238E27FC236}">
                  <a16:creationId xmlns:a16="http://schemas.microsoft.com/office/drawing/2014/main" id="{B8339C50-D398-0635-B3D0-A96D5BE3594B}"/>
                </a:ext>
              </a:extLst>
            </p:cNvPr>
            <p:cNvSpPr/>
            <p:nvPr/>
          </p:nvSpPr>
          <p:spPr>
            <a:xfrm flipH="1">
              <a:off x="4510572" y="3549792"/>
              <a:ext cx="38949" cy="35471"/>
            </a:xfrm>
            <a:custGeom>
              <a:avLst/>
              <a:gdLst/>
              <a:ahLst/>
              <a:cxnLst/>
              <a:rect l="l" t="t" r="r" b="b"/>
              <a:pathLst>
                <a:path w="1713" h="1560" extrusionOk="0">
                  <a:moveTo>
                    <a:pt x="857" y="1"/>
                  </a:moveTo>
                  <a:cubicBezTo>
                    <a:pt x="658" y="1"/>
                    <a:pt x="459" y="77"/>
                    <a:pt x="306" y="230"/>
                  </a:cubicBezTo>
                  <a:cubicBezTo>
                    <a:pt x="1" y="533"/>
                    <a:pt x="1" y="1028"/>
                    <a:pt x="306" y="1331"/>
                  </a:cubicBezTo>
                  <a:cubicBezTo>
                    <a:pt x="459" y="1484"/>
                    <a:pt x="658" y="1560"/>
                    <a:pt x="857" y="1560"/>
                  </a:cubicBezTo>
                  <a:cubicBezTo>
                    <a:pt x="1057" y="1560"/>
                    <a:pt x="1256" y="1484"/>
                    <a:pt x="1409" y="1331"/>
                  </a:cubicBezTo>
                  <a:cubicBezTo>
                    <a:pt x="1712" y="1028"/>
                    <a:pt x="1712" y="533"/>
                    <a:pt x="1409" y="230"/>
                  </a:cubicBezTo>
                  <a:cubicBezTo>
                    <a:pt x="1256" y="77"/>
                    <a:pt x="1057" y="1"/>
                    <a:pt x="8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35;p33">
              <a:extLst>
                <a:ext uri="{FF2B5EF4-FFF2-40B4-BE49-F238E27FC236}">
                  <a16:creationId xmlns:a16="http://schemas.microsoft.com/office/drawing/2014/main" id="{55D2C660-7665-58B9-9E80-BA368B2B6B26}"/>
                </a:ext>
              </a:extLst>
            </p:cNvPr>
            <p:cNvSpPr/>
            <p:nvPr/>
          </p:nvSpPr>
          <p:spPr>
            <a:xfrm flipH="1">
              <a:off x="4232606" y="3271826"/>
              <a:ext cx="38927" cy="35516"/>
            </a:xfrm>
            <a:custGeom>
              <a:avLst/>
              <a:gdLst/>
              <a:ahLst/>
              <a:cxnLst/>
              <a:rect l="l" t="t" r="r" b="b"/>
              <a:pathLst>
                <a:path w="1712" h="1562" extrusionOk="0">
                  <a:moveTo>
                    <a:pt x="856" y="1"/>
                  </a:moveTo>
                  <a:cubicBezTo>
                    <a:pt x="656" y="1"/>
                    <a:pt x="456" y="77"/>
                    <a:pt x="304" y="229"/>
                  </a:cubicBezTo>
                  <a:cubicBezTo>
                    <a:pt x="0" y="535"/>
                    <a:pt x="0" y="1027"/>
                    <a:pt x="304" y="1332"/>
                  </a:cubicBezTo>
                  <a:cubicBezTo>
                    <a:pt x="456" y="1485"/>
                    <a:pt x="656" y="1561"/>
                    <a:pt x="856" y="1561"/>
                  </a:cubicBezTo>
                  <a:cubicBezTo>
                    <a:pt x="1055" y="1561"/>
                    <a:pt x="1255" y="1485"/>
                    <a:pt x="1407" y="1332"/>
                  </a:cubicBezTo>
                  <a:cubicBezTo>
                    <a:pt x="1712" y="1027"/>
                    <a:pt x="1712" y="535"/>
                    <a:pt x="1407" y="229"/>
                  </a:cubicBezTo>
                  <a:cubicBezTo>
                    <a:pt x="1255" y="77"/>
                    <a:pt x="1055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36;p33">
              <a:extLst>
                <a:ext uri="{FF2B5EF4-FFF2-40B4-BE49-F238E27FC236}">
                  <a16:creationId xmlns:a16="http://schemas.microsoft.com/office/drawing/2014/main" id="{FE62CC61-7C6D-DBD4-C45E-27C20CE9D0F7}"/>
                </a:ext>
              </a:extLst>
            </p:cNvPr>
            <p:cNvSpPr/>
            <p:nvPr/>
          </p:nvSpPr>
          <p:spPr>
            <a:xfrm flipH="1">
              <a:off x="4351136" y="3036925"/>
              <a:ext cx="79809" cy="62096"/>
            </a:xfrm>
            <a:custGeom>
              <a:avLst/>
              <a:gdLst/>
              <a:ahLst/>
              <a:cxnLst/>
              <a:rect l="l" t="t" r="r" b="b"/>
              <a:pathLst>
                <a:path w="3510" h="2731" extrusionOk="0">
                  <a:moveTo>
                    <a:pt x="15" y="1"/>
                  </a:moveTo>
                  <a:cubicBezTo>
                    <a:pt x="7" y="1"/>
                    <a:pt x="0" y="7"/>
                    <a:pt x="0" y="17"/>
                  </a:cubicBezTo>
                  <a:lnTo>
                    <a:pt x="0" y="2731"/>
                  </a:lnTo>
                  <a:lnTo>
                    <a:pt x="3510" y="2731"/>
                  </a:lnTo>
                  <a:lnTo>
                    <a:pt x="3510" y="17"/>
                  </a:lnTo>
                  <a:cubicBezTo>
                    <a:pt x="3510" y="7"/>
                    <a:pt x="3502" y="1"/>
                    <a:pt x="3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37;p33">
              <a:extLst>
                <a:ext uri="{FF2B5EF4-FFF2-40B4-BE49-F238E27FC236}">
                  <a16:creationId xmlns:a16="http://schemas.microsoft.com/office/drawing/2014/main" id="{20CBFD53-AB8E-B094-31D0-6B913D3B3E8B}"/>
                </a:ext>
              </a:extLst>
            </p:cNvPr>
            <p:cNvSpPr/>
            <p:nvPr/>
          </p:nvSpPr>
          <p:spPr>
            <a:xfrm flipH="1">
              <a:off x="4351136" y="3758113"/>
              <a:ext cx="79854" cy="62096"/>
            </a:xfrm>
            <a:custGeom>
              <a:avLst/>
              <a:gdLst/>
              <a:ahLst/>
              <a:cxnLst/>
              <a:rect l="l" t="t" r="r" b="b"/>
              <a:pathLst>
                <a:path w="3512" h="2731" extrusionOk="0">
                  <a:moveTo>
                    <a:pt x="1" y="1"/>
                  </a:moveTo>
                  <a:lnTo>
                    <a:pt x="1" y="2714"/>
                  </a:lnTo>
                  <a:cubicBezTo>
                    <a:pt x="1" y="2722"/>
                    <a:pt x="9" y="2730"/>
                    <a:pt x="17" y="2730"/>
                  </a:cubicBezTo>
                  <a:lnTo>
                    <a:pt x="3496" y="2730"/>
                  </a:lnTo>
                  <a:cubicBezTo>
                    <a:pt x="3504" y="2730"/>
                    <a:pt x="3512" y="2722"/>
                    <a:pt x="3512" y="2714"/>
                  </a:cubicBezTo>
                  <a:lnTo>
                    <a:pt x="35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38;p33">
              <a:extLst>
                <a:ext uri="{FF2B5EF4-FFF2-40B4-BE49-F238E27FC236}">
                  <a16:creationId xmlns:a16="http://schemas.microsoft.com/office/drawing/2014/main" id="{D26F883D-A64D-4793-726C-5D1A0FF33653}"/>
                </a:ext>
              </a:extLst>
            </p:cNvPr>
            <p:cNvSpPr/>
            <p:nvPr/>
          </p:nvSpPr>
          <p:spPr>
            <a:xfrm flipH="1">
              <a:off x="3999410" y="3388652"/>
              <a:ext cx="62119" cy="79831"/>
            </a:xfrm>
            <a:custGeom>
              <a:avLst/>
              <a:gdLst/>
              <a:ahLst/>
              <a:cxnLst/>
              <a:rect l="l" t="t" r="r" b="b"/>
              <a:pathLst>
                <a:path w="2732" h="3511" extrusionOk="0">
                  <a:moveTo>
                    <a:pt x="1" y="1"/>
                  </a:moveTo>
                  <a:lnTo>
                    <a:pt x="1" y="3510"/>
                  </a:lnTo>
                  <a:lnTo>
                    <a:pt x="2716" y="3510"/>
                  </a:lnTo>
                  <a:cubicBezTo>
                    <a:pt x="2724" y="3510"/>
                    <a:pt x="2732" y="3504"/>
                    <a:pt x="2732" y="3494"/>
                  </a:cubicBezTo>
                  <a:lnTo>
                    <a:pt x="2732" y="17"/>
                  </a:lnTo>
                  <a:cubicBezTo>
                    <a:pt x="2732" y="7"/>
                    <a:pt x="2724" y="1"/>
                    <a:pt x="2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39;p33">
              <a:extLst>
                <a:ext uri="{FF2B5EF4-FFF2-40B4-BE49-F238E27FC236}">
                  <a16:creationId xmlns:a16="http://schemas.microsoft.com/office/drawing/2014/main" id="{CD3D3DD4-423C-EABB-261C-1BFBB262A487}"/>
                </a:ext>
              </a:extLst>
            </p:cNvPr>
            <p:cNvSpPr/>
            <p:nvPr/>
          </p:nvSpPr>
          <p:spPr>
            <a:xfrm flipH="1">
              <a:off x="4720575" y="3388652"/>
              <a:ext cx="62096" cy="79831"/>
            </a:xfrm>
            <a:custGeom>
              <a:avLst/>
              <a:gdLst/>
              <a:ahLst/>
              <a:cxnLst/>
              <a:rect l="l" t="t" r="r" b="b"/>
              <a:pathLst>
                <a:path w="2731" h="3511" extrusionOk="0">
                  <a:moveTo>
                    <a:pt x="17" y="1"/>
                  </a:moveTo>
                  <a:cubicBezTo>
                    <a:pt x="7" y="1"/>
                    <a:pt x="0" y="7"/>
                    <a:pt x="0" y="17"/>
                  </a:cubicBezTo>
                  <a:lnTo>
                    <a:pt x="0" y="3494"/>
                  </a:lnTo>
                  <a:cubicBezTo>
                    <a:pt x="0" y="3502"/>
                    <a:pt x="7" y="3510"/>
                    <a:pt x="17" y="3510"/>
                  </a:cubicBezTo>
                  <a:lnTo>
                    <a:pt x="2730" y="3510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40;p33">
              <a:extLst>
                <a:ext uri="{FF2B5EF4-FFF2-40B4-BE49-F238E27FC236}">
                  <a16:creationId xmlns:a16="http://schemas.microsoft.com/office/drawing/2014/main" id="{BBC9C2F4-0BCA-8DFC-01B9-01A34BED25D4}"/>
                </a:ext>
              </a:extLst>
            </p:cNvPr>
            <p:cNvSpPr/>
            <p:nvPr/>
          </p:nvSpPr>
          <p:spPr>
            <a:xfrm flipH="1">
              <a:off x="4094885" y="3633353"/>
              <a:ext cx="91359" cy="88654"/>
            </a:xfrm>
            <a:custGeom>
              <a:avLst/>
              <a:gdLst/>
              <a:ahLst/>
              <a:cxnLst/>
              <a:rect l="l" t="t" r="r" b="b"/>
              <a:pathLst>
                <a:path w="4018" h="3899" extrusionOk="0">
                  <a:moveTo>
                    <a:pt x="2482" y="1"/>
                  </a:moveTo>
                  <a:lnTo>
                    <a:pt x="0" y="2482"/>
                  </a:lnTo>
                  <a:lnTo>
                    <a:pt x="1051" y="3535"/>
                  </a:lnTo>
                  <a:cubicBezTo>
                    <a:pt x="1294" y="3777"/>
                    <a:pt x="1612" y="3898"/>
                    <a:pt x="1930" y="3898"/>
                  </a:cubicBezTo>
                  <a:cubicBezTo>
                    <a:pt x="2249" y="3898"/>
                    <a:pt x="2568" y="3776"/>
                    <a:pt x="2811" y="3533"/>
                  </a:cubicBezTo>
                  <a:lnTo>
                    <a:pt x="3531" y="2812"/>
                  </a:lnTo>
                  <a:cubicBezTo>
                    <a:pt x="4017" y="2324"/>
                    <a:pt x="4016" y="1536"/>
                    <a:pt x="3529" y="1050"/>
                  </a:cubicBezTo>
                  <a:lnTo>
                    <a:pt x="2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41;p33">
              <a:extLst>
                <a:ext uri="{FF2B5EF4-FFF2-40B4-BE49-F238E27FC236}">
                  <a16:creationId xmlns:a16="http://schemas.microsoft.com/office/drawing/2014/main" id="{F7DE16B4-59AA-F0AF-9139-F580966F8BA9}"/>
                </a:ext>
              </a:extLst>
            </p:cNvPr>
            <p:cNvSpPr/>
            <p:nvPr/>
          </p:nvSpPr>
          <p:spPr>
            <a:xfrm flipH="1">
              <a:off x="4595860" y="3135151"/>
              <a:ext cx="91359" cy="88585"/>
            </a:xfrm>
            <a:custGeom>
              <a:avLst/>
              <a:gdLst/>
              <a:ahLst/>
              <a:cxnLst/>
              <a:rect l="l" t="t" r="r" b="b"/>
              <a:pathLst>
                <a:path w="4018" h="3896" extrusionOk="0">
                  <a:moveTo>
                    <a:pt x="2087" y="1"/>
                  </a:moveTo>
                  <a:cubicBezTo>
                    <a:pt x="1769" y="1"/>
                    <a:pt x="1450" y="122"/>
                    <a:pt x="1208" y="365"/>
                  </a:cubicBezTo>
                  <a:lnTo>
                    <a:pt x="487" y="1086"/>
                  </a:lnTo>
                  <a:cubicBezTo>
                    <a:pt x="1" y="1573"/>
                    <a:pt x="1" y="2361"/>
                    <a:pt x="487" y="2847"/>
                  </a:cubicBezTo>
                  <a:lnTo>
                    <a:pt x="1536" y="3896"/>
                  </a:lnTo>
                  <a:lnTo>
                    <a:pt x="4017" y="1414"/>
                  </a:lnTo>
                  <a:lnTo>
                    <a:pt x="2968" y="365"/>
                  </a:lnTo>
                  <a:cubicBezTo>
                    <a:pt x="2725" y="122"/>
                    <a:pt x="2406" y="1"/>
                    <a:pt x="2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42;p33">
              <a:extLst>
                <a:ext uri="{FF2B5EF4-FFF2-40B4-BE49-F238E27FC236}">
                  <a16:creationId xmlns:a16="http://schemas.microsoft.com/office/drawing/2014/main" id="{C53B6528-1171-6BB5-B25A-AD63D0DDF3E2}"/>
                </a:ext>
              </a:extLst>
            </p:cNvPr>
            <p:cNvSpPr/>
            <p:nvPr/>
          </p:nvSpPr>
          <p:spPr>
            <a:xfrm flipH="1">
              <a:off x="4595860" y="3633353"/>
              <a:ext cx="91359" cy="88676"/>
            </a:xfrm>
            <a:custGeom>
              <a:avLst/>
              <a:gdLst/>
              <a:ahLst/>
              <a:cxnLst/>
              <a:rect l="l" t="t" r="r" b="b"/>
              <a:pathLst>
                <a:path w="4018" h="3900" extrusionOk="0">
                  <a:moveTo>
                    <a:pt x="1536" y="1"/>
                  </a:moveTo>
                  <a:lnTo>
                    <a:pt x="488" y="1048"/>
                  </a:lnTo>
                  <a:cubicBezTo>
                    <a:pt x="2" y="1536"/>
                    <a:pt x="1" y="2324"/>
                    <a:pt x="487" y="2810"/>
                  </a:cubicBezTo>
                  <a:lnTo>
                    <a:pt x="1206" y="3533"/>
                  </a:lnTo>
                  <a:cubicBezTo>
                    <a:pt x="1450" y="3777"/>
                    <a:pt x="1768" y="3899"/>
                    <a:pt x="2087" y="3899"/>
                  </a:cubicBezTo>
                  <a:cubicBezTo>
                    <a:pt x="2406" y="3899"/>
                    <a:pt x="2724" y="3778"/>
                    <a:pt x="2967" y="3535"/>
                  </a:cubicBezTo>
                  <a:lnTo>
                    <a:pt x="4017" y="2482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43;p33">
              <a:extLst>
                <a:ext uri="{FF2B5EF4-FFF2-40B4-BE49-F238E27FC236}">
                  <a16:creationId xmlns:a16="http://schemas.microsoft.com/office/drawing/2014/main" id="{4CFF8B2F-363D-BBAA-885C-A8BD927CEECE}"/>
                </a:ext>
              </a:extLst>
            </p:cNvPr>
            <p:cNvSpPr/>
            <p:nvPr/>
          </p:nvSpPr>
          <p:spPr>
            <a:xfrm flipH="1">
              <a:off x="4094862" y="3135151"/>
              <a:ext cx="91382" cy="88631"/>
            </a:xfrm>
            <a:custGeom>
              <a:avLst/>
              <a:gdLst/>
              <a:ahLst/>
              <a:cxnLst/>
              <a:rect l="l" t="t" r="r" b="b"/>
              <a:pathLst>
                <a:path w="4019" h="3898" extrusionOk="0">
                  <a:moveTo>
                    <a:pt x="1931" y="1"/>
                  </a:moveTo>
                  <a:cubicBezTo>
                    <a:pt x="1612" y="1"/>
                    <a:pt x="1293" y="122"/>
                    <a:pt x="1049" y="365"/>
                  </a:cubicBezTo>
                  <a:lnTo>
                    <a:pt x="0" y="1416"/>
                  </a:lnTo>
                  <a:lnTo>
                    <a:pt x="2482" y="3898"/>
                  </a:lnTo>
                  <a:lnTo>
                    <a:pt x="3533" y="2847"/>
                  </a:lnTo>
                  <a:cubicBezTo>
                    <a:pt x="4019" y="2361"/>
                    <a:pt x="4019" y="1573"/>
                    <a:pt x="3533" y="1086"/>
                  </a:cubicBezTo>
                  <a:lnTo>
                    <a:pt x="2811" y="365"/>
                  </a:lnTo>
                  <a:cubicBezTo>
                    <a:pt x="2568" y="122"/>
                    <a:pt x="2250" y="1"/>
                    <a:pt x="1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44;p33">
              <a:extLst>
                <a:ext uri="{FF2B5EF4-FFF2-40B4-BE49-F238E27FC236}">
                  <a16:creationId xmlns:a16="http://schemas.microsoft.com/office/drawing/2014/main" id="{54CAAB2A-8633-CADE-D610-8A150A9ACD25}"/>
                </a:ext>
              </a:extLst>
            </p:cNvPr>
            <p:cNvSpPr/>
            <p:nvPr/>
          </p:nvSpPr>
          <p:spPr>
            <a:xfrm flipH="1">
              <a:off x="4221282" y="3055729"/>
              <a:ext cx="92064" cy="78012"/>
            </a:xfrm>
            <a:custGeom>
              <a:avLst/>
              <a:gdLst/>
              <a:ahLst/>
              <a:cxnLst/>
              <a:rect l="l" t="t" r="r" b="b"/>
              <a:pathLst>
                <a:path w="4049" h="3431" extrusionOk="0">
                  <a:moveTo>
                    <a:pt x="1686" y="1"/>
                  </a:moveTo>
                  <a:cubicBezTo>
                    <a:pt x="1182" y="1"/>
                    <a:pt x="707" y="309"/>
                    <a:pt x="521" y="810"/>
                  </a:cubicBezTo>
                  <a:lnTo>
                    <a:pt x="0" y="2204"/>
                  </a:lnTo>
                  <a:lnTo>
                    <a:pt x="3290" y="3429"/>
                  </a:lnTo>
                  <a:lnTo>
                    <a:pt x="3290" y="3431"/>
                  </a:lnTo>
                  <a:lnTo>
                    <a:pt x="3807" y="2041"/>
                  </a:lnTo>
                  <a:cubicBezTo>
                    <a:pt x="4048" y="1396"/>
                    <a:pt x="3720" y="678"/>
                    <a:pt x="3076" y="437"/>
                  </a:cubicBezTo>
                  <a:lnTo>
                    <a:pt x="2120" y="79"/>
                  </a:lnTo>
                  <a:cubicBezTo>
                    <a:pt x="1977" y="26"/>
                    <a:pt x="1830" y="1"/>
                    <a:pt x="1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45;p33">
              <a:extLst>
                <a:ext uri="{FF2B5EF4-FFF2-40B4-BE49-F238E27FC236}">
                  <a16:creationId xmlns:a16="http://schemas.microsoft.com/office/drawing/2014/main" id="{9577BD37-B367-1CAD-84FF-CA06F35A06CC}"/>
                </a:ext>
              </a:extLst>
            </p:cNvPr>
            <p:cNvSpPr/>
            <p:nvPr/>
          </p:nvSpPr>
          <p:spPr>
            <a:xfrm flipH="1">
              <a:off x="4468757" y="3723393"/>
              <a:ext cx="92064" cy="77967"/>
            </a:xfrm>
            <a:custGeom>
              <a:avLst/>
              <a:gdLst/>
              <a:ahLst/>
              <a:cxnLst/>
              <a:rect l="l" t="t" r="r" b="b"/>
              <a:pathLst>
                <a:path w="4049" h="3429" extrusionOk="0">
                  <a:moveTo>
                    <a:pt x="759" y="0"/>
                  </a:moveTo>
                  <a:lnTo>
                    <a:pt x="240" y="1392"/>
                  </a:lnTo>
                  <a:cubicBezTo>
                    <a:pt x="0" y="2037"/>
                    <a:pt x="328" y="2753"/>
                    <a:pt x="971" y="2993"/>
                  </a:cubicBezTo>
                  <a:lnTo>
                    <a:pt x="1927" y="3350"/>
                  </a:lnTo>
                  <a:cubicBezTo>
                    <a:pt x="2070" y="3403"/>
                    <a:pt x="2217" y="3429"/>
                    <a:pt x="2361" y="3429"/>
                  </a:cubicBezTo>
                  <a:cubicBezTo>
                    <a:pt x="2866" y="3429"/>
                    <a:pt x="3342" y="3119"/>
                    <a:pt x="3529" y="2617"/>
                  </a:cubicBezTo>
                  <a:lnTo>
                    <a:pt x="4048" y="1227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46;p33">
              <a:extLst>
                <a:ext uri="{FF2B5EF4-FFF2-40B4-BE49-F238E27FC236}">
                  <a16:creationId xmlns:a16="http://schemas.microsoft.com/office/drawing/2014/main" id="{590F1A67-7C48-BDD9-B4D2-30F3DD15FB05}"/>
                </a:ext>
              </a:extLst>
            </p:cNvPr>
            <p:cNvSpPr/>
            <p:nvPr/>
          </p:nvSpPr>
          <p:spPr>
            <a:xfrm flipH="1">
              <a:off x="4014576" y="3506295"/>
              <a:ext cx="81628" cy="88358"/>
            </a:xfrm>
            <a:custGeom>
              <a:avLst/>
              <a:gdLst/>
              <a:ahLst/>
              <a:cxnLst/>
              <a:rect l="l" t="t" r="r" b="b"/>
              <a:pathLst>
                <a:path w="3590" h="3886" extrusionOk="0">
                  <a:moveTo>
                    <a:pt x="1225" y="1"/>
                  </a:moveTo>
                  <a:lnTo>
                    <a:pt x="0" y="3288"/>
                  </a:lnTo>
                  <a:lnTo>
                    <a:pt x="1392" y="3807"/>
                  </a:lnTo>
                  <a:cubicBezTo>
                    <a:pt x="1535" y="3860"/>
                    <a:pt x="1682" y="3886"/>
                    <a:pt x="1826" y="3886"/>
                  </a:cubicBezTo>
                  <a:cubicBezTo>
                    <a:pt x="2331" y="3886"/>
                    <a:pt x="2806" y="3576"/>
                    <a:pt x="2994" y="3074"/>
                  </a:cubicBezTo>
                  <a:lnTo>
                    <a:pt x="3350" y="2120"/>
                  </a:lnTo>
                  <a:cubicBezTo>
                    <a:pt x="3590" y="1475"/>
                    <a:pt x="3262" y="759"/>
                    <a:pt x="2617" y="519"/>
                  </a:cubicBezTo>
                  <a:lnTo>
                    <a:pt x="1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47;p33">
              <a:extLst>
                <a:ext uri="{FF2B5EF4-FFF2-40B4-BE49-F238E27FC236}">
                  <a16:creationId xmlns:a16="http://schemas.microsoft.com/office/drawing/2014/main" id="{B67804C8-98B3-D714-46C3-FA5875D7E8DD}"/>
                </a:ext>
              </a:extLst>
            </p:cNvPr>
            <p:cNvSpPr/>
            <p:nvPr/>
          </p:nvSpPr>
          <p:spPr>
            <a:xfrm flipH="1">
              <a:off x="4685900" y="3262458"/>
              <a:ext cx="81605" cy="88381"/>
            </a:xfrm>
            <a:custGeom>
              <a:avLst/>
              <a:gdLst/>
              <a:ahLst/>
              <a:cxnLst/>
              <a:rect l="l" t="t" r="r" b="b"/>
              <a:pathLst>
                <a:path w="3589" h="3887" extrusionOk="0">
                  <a:moveTo>
                    <a:pt x="1763" y="1"/>
                  </a:moveTo>
                  <a:cubicBezTo>
                    <a:pt x="1257" y="1"/>
                    <a:pt x="782" y="312"/>
                    <a:pt x="595" y="813"/>
                  </a:cubicBezTo>
                  <a:lnTo>
                    <a:pt x="241" y="1767"/>
                  </a:lnTo>
                  <a:cubicBezTo>
                    <a:pt x="1" y="2412"/>
                    <a:pt x="327" y="3128"/>
                    <a:pt x="972" y="3368"/>
                  </a:cubicBezTo>
                  <a:lnTo>
                    <a:pt x="2363" y="3887"/>
                  </a:lnTo>
                  <a:lnTo>
                    <a:pt x="3589" y="597"/>
                  </a:lnTo>
                  <a:lnTo>
                    <a:pt x="2199" y="80"/>
                  </a:lnTo>
                  <a:cubicBezTo>
                    <a:pt x="2055" y="26"/>
                    <a:pt x="1907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48;p33">
              <a:extLst>
                <a:ext uri="{FF2B5EF4-FFF2-40B4-BE49-F238E27FC236}">
                  <a16:creationId xmlns:a16="http://schemas.microsoft.com/office/drawing/2014/main" id="{ED03666D-46E1-2B92-76C4-4A3700A23C67}"/>
                </a:ext>
              </a:extLst>
            </p:cNvPr>
            <p:cNvSpPr/>
            <p:nvPr/>
          </p:nvSpPr>
          <p:spPr>
            <a:xfrm flipH="1">
              <a:off x="4197249" y="3711706"/>
              <a:ext cx="93178" cy="80445"/>
            </a:xfrm>
            <a:custGeom>
              <a:avLst/>
              <a:gdLst/>
              <a:ahLst/>
              <a:cxnLst/>
              <a:rect l="l" t="t" r="r" b="b"/>
              <a:pathLst>
                <a:path w="4098" h="3538" extrusionOk="0">
                  <a:moveTo>
                    <a:pt x="3194" y="1"/>
                  </a:moveTo>
                  <a:lnTo>
                    <a:pt x="1" y="1459"/>
                  </a:lnTo>
                  <a:lnTo>
                    <a:pt x="2" y="1459"/>
                  </a:lnTo>
                  <a:lnTo>
                    <a:pt x="618" y="2810"/>
                  </a:lnTo>
                  <a:cubicBezTo>
                    <a:pt x="827" y="3268"/>
                    <a:pt x="1279" y="3538"/>
                    <a:pt x="1752" y="3538"/>
                  </a:cubicBezTo>
                  <a:cubicBezTo>
                    <a:pt x="1925" y="3538"/>
                    <a:pt x="2101" y="3502"/>
                    <a:pt x="2269" y="3425"/>
                  </a:cubicBezTo>
                  <a:lnTo>
                    <a:pt x="3195" y="3001"/>
                  </a:lnTo>
                  <a:cubicBezTo>
                    <a:pt x="3822" y="2715"/>
                    <a:pt x="4098" y="1976"/>
                    <a:pt x="3811" y="1351"/>
                  </a:cubicBezTo>
                  <a:lnTo>
                    <a:pt x="31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49;p33">
              <a:extLst>
                <a:ext uri="{FF2B5EF4-FFF2-40B4-BE49-F238E27FC236}">
                  <a16:creationId xmlns:a16="http://schemas.microsoft.com/office/drawing/2014/main" id="{8B33F3D2-52EB-4291-8436-88F8D07D9BFB}"/>
                </a:ext>
              </a:extLst>
            </p:cNvPr>
            <p:cNvSpPr/>
            <p:nvPr/>
          </p:nvSpPr>
          <p:spPr>
            <a:xfrm flipH="1">
              <a:off x="4491699" y="3064960"/>
              <a:ext cx="93133" cy="80468"/>
            </a:xfrm>
            <a:custGeom>
              <a:avLst/>
              <a:gdLst/>
              <a:ahLst/>
              <a:cxnLst/>
              <a:rect l="l" t="t" r="r" b="b"/>
              <a:pathLst>
                <a:path w="4096" h="3539" extrusionOk="0">
                  <a:moveTo>
                    <a:pt x="2345" y="0"/>
                  </a:moveTo>
                  <a:cubicBezTo>
                    <a:pt x="2171" y="0"/>
                    <a:pt x="1995" y="37"/>
                    <a:pt x="1826" y="114"/>
                  </a:cubicBezTo>
                  <a:lnTo>
                    <a:pt x="900" y="538"/>
                  </a:lnTo>
                  <a:cubicBezTo>
                    <a:pt x="276" y="825"/>
                    <a:pt x="1" y="1563"/>
                    <a:pt x="286" y="2188"/>
                  </a:cubicBezTo>
                  <a:lnTo>
                    <a:pt x="903" y="3539"/>
                  </a:lnTo>
                  <a:lnTo>
                    <a:pt x="4096" y="2080"/>
                  </a:lnTo>
                  <a:lnTo>
                    <a:pt x="3478" y="729"/>
                  </a:lnTo>
                  <a:cubicBezTo>
                    <a:pt x="3269" y="271"/>
                    <a:pt x="2817" y="0"/>
                    <a:pt x="2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50;p33">
              <a:extLst>
                <a:ext uri="{FF2B5EF4-FFF2-40B4-BE49-F238E27FC236}">
                  <a16:creationId xmlns:a16="http://schemas.microsoft.com/office/drawing/2014/main" id="{20F49857-AFEC-2ADD-163E-9AE926F3B914}"/>
                </a:ext>
              </a:extLst>
            </p:cNvPr>
            <p:cNvSpPr/>
            <p:nvPr/>
          </p:nvSpPr>
          <p:spPr>
            <a:xfrm flipH="1">
              <a:off x="4674213" y="3529215"/>
              <a:ext cx="84333" cy="89199"/>
            </a:xfrm>
            <a:custGeom>
              <a:avLst/>
              <a:gdLst/>
              <a:ahLst/>
              <a:cxnLst/>
              <a:rect l="l" t="t" r="r" b="b"/>
              <a:pathLst>
                <a:path w="3709" h="3923" extrusionOk="0">
                  <a:moveTo>
                    <a:pt x="2250" y="1"/>
                  </a:moveTo>
                  <a:lnTo>
                    <a:pt x="901" y="618"/>
                  </a:lnTo>
                  <a:cubicBezTo>
                    <a:pt x="276" y="903"/>
                    <a:pt x="0" y="1641"/>
                    <a:pt x="286" y="2267"/>
                  </a:cubicBezTo>
                  <a:lnTo>
                    <a:pt x="708" y="3194"/>
                  </a:lnTo>
                  <a:cubicBezTo>
                    <a:pt x="917" y="3652"/>
                    <a:pt x="1368" y="3923"/>
                    <a:pt x="1840" y="3923"/>
                  </a:cubicBezTo>
                  <a:cubicBezTo>
                    <a:pt x="2014" y="3923"/>
                    <a:pt x="2190" y="3886"/>
                    <a:pt x="2358" y="3809"/>
                  </a:cubicBezTo>
                  <a:lnTo>
                    <a:pt x="3709" y="3192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51;p33">
              <a:extLst>
                <a:ext uri="{FF2B5EF4-FFF2-40B4-BE49-F238E27FC236}">
                  <a16:creationId xmlns:a16="http://schemas.microsoft.com/office/drawing/2014/main" id="{87671975-6EF8-08AB-A716-6A8C8214B1A4}"/>
                </a:ext>
              </a:extLst>
            </p:cNvPr>
            <p:cNvSpPr/>
            <p:nvPr/>
          </p:nvSpPr>
          <p:spPr>
            <a:xfrm flipH="1">
              <a:off x="4023512" y="3238698"/>
              <a:ext cx="84379" cy="89222"/>
            </a:xfrm>
            <a:custGeom>
              <a:avLst/>
              <a:gdLst/>
              <a:ahLst/>
              <a:cxnLst/>
              <a:rect l="l" t="t" r="r" b="b"/>
              <a:pathLst>
                <a:path w="3711" h="3924" extrusionOk="0">
                  <a:moveTo>
                    <a:pt x="1868" y="1"/>
                  </a:moveTo>
                  <a:cubicBezTo>
                    <a:pt x="1695" y="1"/>
                    <a:pt x="1519" y="37"/>
                    <a:pt x="1351" y="114"/>
                  </a:cubicBezTo>
                  <a:lnTo>
                    <a:pt x="0" y="732"/>
                  </a:lnTo>
                  <a:lnTo>
                    <a:pt x="1459" y="3923"/>
                  </a:lnTo>
                  <a:lnTo>
                    <a:pt x="2808" y="3307"/>
                  </a:lnTo>
                  <a:cubicBezTo>
                    <a:pt x="3435" y="3021"/>
                    <a:pt x="3710" y="2282"/>
                    <a:pt x="3425" y="1655"/>
                  </a:cubicBezTo>
                  <a:lnTo>
                    <a:pt x="3001" y="729"/>
                  </a:lnTo>
                  <a:cubicBezTo>
                    <a:pt x="2792" y="271"/>
                    <a:pt x="2340" y="1"/>
                    <a:pt x="18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652;p33">
              <a:extLst>
                <a:ext uri="{FF2B5EF4-FFF2-40B4-BE49-F238E27FC236}">
                  <a16:creationId xmlns:a16="http://schemas.microsoft.com/office/drawing/2014/main" id="{D299A9F2-070F-713C-4840-EE220771358C}"/>
                </a:ext>
              </a:extLst>
            </p:cNvPr>
            <p:cNvGrpSpPr/>
            <p:nvPr/>
          </p:nvGrpSpPr>
          <p:grpSpPr>
            <a:xfrm>
              <a:off x="5720962" y="1708456"/>
              <a:ext cx="1096024" cy="1006497"/>
              <a:chOff x="5120462" y="3282793"/>
              <a:chExt cx="601219" cy="552111"/>
            </a:xfrm>
          </p:grpSpPr>
          <p:sp>
            <p:nvSpPr>
              <p:cNvPr id="512" name="Google Shape;653;p33">
                <a:extLst>
                  <a:ext uri="{FF2B5EF4-FFF2-40B4-BE49-F238E27FC236}">
                    <a16:creationId xmlns:a16="http://schemas.microsoft.com/office/drawing/2014/main" id="{079D85A8-A1C6-B241-D5C4-98E8E9C7293E}"/>
                  </a:ext>
                </a:extLst>
              </p:cNvPr>
              <p:cNvSpPr/>
              <p:nvPr/>
            </p:nvSpPr>
            <p:spPr>
              <a:xfrm>
                <a:off x="5120462" y="3562980"/>
                <a:ext cx="358751" cy="271924"/>
              </a:xfrm>
              <a:custGeom>
                <a:avLst/>
                <a:gdLst/>
                <a:ahLst/>
                <a:cxnLst/>
                <a:rect l="l" t="t" r="r" b="b"/>
                <a:pathLst>
                  <a:path w="21667" h="16423" extrusionOk="0">
                    <a:moveTo>
                      <a:pt x="5225" y="0"/>
                    </a:moveTo>
                    <a:lnTo>
                      <a:pt x="1564" y="7173"/>
                    </a:lnTo>
                    <a:cubicBezTo>
                      <a:pt x="0" y="10237"/>
                      <a:pt x="2226" y="13871"/>
                      <a:pt x="5664" y="13871"/>
                    </a:cubicBezTo>
                    <a:lnTo>
                      <a:pt x="12868" y="13871"/>
                    </a:lnTo>
                    <a:lnTo>
                      <a:pt x="12868" y="16423"/>
                    </a:lnTo>
                    <a:lnTo>
                      <a:pt x="21666" y="11342"/>
                    </a:lnTo>
                    <a:lnTo>
                      <a:pt x="12868" y="6263"/>
                    </a:lnTo>
                    <a:lnTo>
                      <a:pt x="12868" y="8814"/>
                    </a:lnTo>
                    <a:lnTo>
                      <a:pt x="8906" y="8814"/>
                    </a:lnTo>
                    <a:cubicBezTo>
                      <a:pt x="7767" y="8814"/>
                      <a:pt x="7028" y="7610"/>
                      <a:pt x="7544" y="6595"/>
                    </a:cubicBezTo>
                    <a:lnTo>
                      <a:pt x="9731" y="2293"/>
                    </a:lnTo>
                    <a:lnTo>
                      <a:pt x="52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654;p33">
                <a:extLst>
                  <a:ext uri="{FF2B5EF4-FFF2-40B4-BE49-F238E27FC236}">
                    <a16:creationId xmlns:a16="http://schemas.microsoft.com/office/drawing/2014/main" id="{0721C209-3D91-51ED-A586-84D327952801}"/>
                  </a:ext>
                </a:extLst>
              </p:cNvPr>
              <p:cNvSpPr/>
              <p:nvPr/>
            </p:nvSpPr>
            <p:spPr>
              <a:xfrm>
                <a:off x="5494198" y="3461582"/>
                <a:ext cx="227483" cy="328269"/>
              </a:xfrm>
              <a:custGeom>
                <a:avLst/>
                <a:gdLst/>
                <a:ahLst/>
                <a:cxnLst/>
                <a:rect l="l" t="t" r="r" b="b"/>
                <a:pathLst>
                  <a:path w="13739" h="19826" extrusionOk="0">
                    <a:moveTo>
                      <a:pt x="2500" y="1"/>
                    </a:moveTo>
                    <a:lnTo>
                      <a:pt x="2069" y="10153"/>
                    </a:lnTo>
                    <a:lnTo>
                      <a:pt x="4333" y="8971"/>
                    </a:lnTo>
                    <a:lnTo>
                      <a:pt x="6164" y="12482"/>
                    </a:lnTo>
                    <a:cubicBezTo>
                      <a:pt x="6692" y="13494"/>
                      <a:pt x="5968" y="14706"/>
                      <a:pt x="4827" y="14718"/>
                    </a:cubicBezTo>
                    <a:lnTo>
                      <a:pt x="1" y="14768"/>
                    </a:lnTo>
                    <a:lnTo>
                      <a:pt x="55" y="19825"/>
                    </a:lnTo>
                    <a:lnTo>
                      <a:pt x="8109" y="19750"/>
                    </a:lnTo>
                    <a:cubicBezTo>
                      <a:pt x="11547" y="19718"/>
                      <a:pt x="13738" y="16063"/>
                      <a:pt x="12146" y="13016"/>
                    </a:cubicBezTo>
                    <a:lnTo>
                      <a:pt x="8813" y="6632"/>
                    </a:lnTo>
                    <a:lnTo>
                      <a:pt x="11075" y="5450"/>
                    </a:lnTo>
                    <a:lnTo>
                      <a:pt x="250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655;p33">
                <a:extLst>
                  <a:ext uri="{FF2B5EF4-FFF2-40B4-BE49-F238E27FC236}">
                    <a16:creationId xmlns:a16="http://schemas.microsoft.com/office/drawing/2014/main" id="{6CEBD89E-FA79-C7D5-D59F-D6CFB9CF671B}"/>
                  </a:ext>
                </a:extLst>
              </p:cNvPr>
              <p:cNvSpPr/>
              <p:nvPr/>
            </p:nvSpPr>
            <p:spPr>
              <a:xfrm>
                <a:off x="5252359" y="3282793"/>
                <a:ext cx="305453" cy="280203"/>
              </a:xfrm>
              <a:custGeom>
                <a:avLst/>
                <a:gdLst/>
                <a:ahLst/>
                <a:cxnLst/>
                <a:rect l="l" t="t" r="r" b="b"/>
                <a:pathLst>
                  <a:path w="18448" h="16923" extrusionOk="0">
                    <a:moveTo>
                      <a:pt x="10422" y="1"/>
                    </a:moveTo>
                    <a:cubicBezTo>
                      <a:pt x="8945" y="1"/>
                      <a:pt x="7465" y="699"/>
                      <a:pt x="6555" y="2108"/>
                    </a:cubicBezTo>
                    <a:lnTo>
                      <a:pt x="2650" y="8158"/>
                    </a:lnTo>
                    <a:lnTo>
                      <a:pt x="505" y="6774"/>
                    </a:lnTo>
                    <a:lnTo>
                      <a:pt x="1" y="16922"/>
                    </a:lnTo>
                    <a:lnTo>
                      <a:pt x="9042" y="12284"/>
                    </a:lnTo>
                    <a:lnTo>
                      <a:pt x="6897" y="10900"/>
                    </a:lnTo>
                    <a:lnTo>
                      <a:pt x="9044" y="7573"/>
                    </a:lnTo>
                    <a:cubicBezTo>
                      <a:pt x="9346" y="7105"/>
                      <a:pt x="9838" y="6873"/>
                      <a:pt x="10329" y="6873"/>
                    </a:cubicBezTo>
                    <a:cubicBezTo>
                      <a:pt x="10843" y="6873"/>
                      <a:pt x="11356" y="7128"/>
                      <a:pt x="11650" y="7632"/>
                    </a:cubicBezTo>
                    <a:lnTo>
                      <a:pt x="14076" y="11805"/>
                    </a:lnTo>
                    <a:lnTo>
                      <a:pt x="18447" y="9261"/>
                    </a:lnTo>
                    <a:lnTo>
                      <a:pt x="14404" y="2294"/>
                    </a:lnTo>
                    <a:cubicBezTo>
                      <a:pt x="13521" y="770"/>
                      <a:pt x="11973" y="1"/>
                      <a:pt x="10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D39AEAEF-D59B-6643-32E9-81466680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735;p38">
            <a:extLst>
              <a:ext uri="{FF2B5EF4-FFF2-40B4-BE49-F238E27FC236}">
                <a16:creationId xmlns:a16="http://schemas.microsoft.com/office/drawing/2014/main" id="{F5A67754-B352-62AE-EA18-571388EDC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0723" y="0"/>
            <a:ext cx="4502552" cy="680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Stakeholder Mapping</a:t>
            </a:r>
          </a:p>
        </p:txBody>
      </p:sp>
      <p:pic>
        <p:nvPicPr>
          <p:cNvPr id="1001" name="Picture 1000">
            <a:extLst>
              <a:ext uri="{FF2B5EF4-FFF2-40B4-BE49-F238E27FC236}">
                <a16:creationId xmlns:a16="http://schemas.microsoft.com/office/drawing/2014/main" id="{F735B15F-5533-D9F3-33FD-6626E5EC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98"/>
          <a:stretch/>
        </p:blipFill>
        <p:spPr>
          <a:xfrm>
            <a:off x="468773" y="763929"/>
            <a:ext cx="8206451" cy="402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3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2CD30931-85F3-8E38-77DA-03A27EECF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988" descr="A diagram of a group of individuals&#10;&#10;Description automatically generated with medium confidence">
            <a:extLst>
              <a:ext uri="{FF2B5EF4-FFF2-40B4-BE49-F238E27FC236}">
                <a16:creationId xmlns:a16="http://schemas.microsoft.com/office/drawing/2014/main" id="{6E64DC40-2441-4508-A92B-3ACEE907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4" y="443551"/>
            <a:ext cx="8206451" cy="46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68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429DBD-9771-E439-7363-2F8CED7D6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412708"/>
              </p:ext>
            </p:extLst>
          </p:nvPr>
        </p:nvGraphicFramePr>
        <p:xfrm>
          <a:off x="234314" y="437131"/>
          <a:ext cx="8675369" cy="4668269"/>
        </p:xfrm>
        <a:graphic>
          <a:graphicData uri="http://schemas.openxmlformats.org/drawingml/2006/table">
            <a:tbl>
              <a:tblPr firstRow="1" bandRow="1">
                <a:tableStyleId>{1CCD476B-6EB8-41E3-ABB5-BB17210175DA}</a:tableStyleId>
              </a:tblPr>
              <a:tblGrid>
                <a:gridCol w="1412269">
                  <a:extLst>
                    <a:ext uri="{9D8B030D-6E8A-4147-A177-3AD203B41FA5}">
                      <a16:colId xmlns:a16="http://schemas.microsoft.com/office/drawing/2014/main" val="3303338295"/>
                    </a:ext>
                  </a:extLst>
                </a:gridCol>
                <a:gridCol w="1607156">
                  <a:extLst>
                    <a:ext uri="{9D8B030D-6E8A-4147-A177-3AD203B41FA5}">
                      <a16:colId xmlns:a16="http://schemas.microsoft.com/office/drawing/2014/main" val="3289470524"/>
                    </a:ext>
                  </a:extLst>
                </a:gridCol>
                <a:gridCol w="1333499">
                  <a:extLst>
                    <a:ext uri="{9D8B030D-6E8A-4147-A177-3AD203B41FA5}">
                      <a16:colId xmlns:a16="http://schemas.microsoft.com/office/drawing/2014/main" val="1110952924"/>
                    </a:ext>
                  </a:extLst>
                </a:gridCol>
                <a:gridCol w="1714603">
                  <a:extLst>
                    <a:ext uri="{9D8B030D-6E8A-4147-A177-3AD203B41FA5}">
                      <a16:colId xmlns:a16="http://schemas.microsoft.com/office/drawing/2014/main" val="2313881572"/>
                    </a:ext>
                  </a:extLst>
                </a:gridCol>
                <a:gridCol w="2607842">
                  <a:extLst>
                    <a:ext uri="{9D8B030D-6E8A-4147-A177-3AD203B41FA5}">
                      <a16:colId xmlns:a16="http://schemas.microsoft.com/office/drawing/2014/main" val="2352777051"/>
                    </a:ext>
                  </a:extLst>
                </a:gridCol>
              </a:tblGrid>
              <a:tr h="2552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1" spc="-88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STAGES</a:t>
                      </a:r>
                      <a:endParaRPr lang="en-US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i="0" u="none" strike="noStrike" cap="none" spc="-63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USER ACTIONS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050" b="1" i="0" u="none" strike="noStrike" cap="none" spc="-63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TOUCHPOINTS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spcBef>
                          <a:spcPts val="68"/>
                        </a:spcBef>
                      </a:pPr>
                      <a:r>
                        <a:rPr lang="en-IN" sz="1050" b="1" i="0" u="none" strike="noStrike" cap="none" spc="-63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PAIN POINTS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i="0" u="none" strike="noStrike" cap="none" spc="-63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Arial"/>
                        </a:rPr>
                        <a:t>PROPOSED TECHNICAL SOLUTIONS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824726"/>
                  </a:ext>
                </a:extLst>
              </a:tr>
              <a:tr h="704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spc="-63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AWARENESS</a:t>
                      </a:r>
                      <a:endParaRPr lang="en-IN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Recognize waste disposal issues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Search for information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-Attend awareness events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Social media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Digital ads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Community programs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awareness about proper segregation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Minimal long-term waste impact knowledge</a:t>
                      </a:r>
                      <a:r>
                        <a:rPr lang="en-US" sz="950" spc="-5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5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Launch targeted AI-driven campaigns social media.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AR/VR tools to educate users visually..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335847"/>
                  </a:ext>
                </a:extLst>
              </a:tr>
              <a:tr h="8407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1" spc="-7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ENGAGEMENT</a:t>
                      </a:r>
                      <a:endParaRPr lang="en-IN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Report waste issues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Explore local initiatives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Join cleanup challenges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2540" indent="-171450">
                        <a:lnSpc>
                          <a:spcPct val="114999"/>
                        </a:lnSpc>
                        <a:spcBef>
                          <a:spcPts val="48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Municipal apps</a:t>
                      </a:r>
                    </a:p>
                    <a:p>
                      <a:pPr marL="6350" marR="2540" indent="0">
                        <a:lnSpc>
                          <a:spcPct val="114999"/>
                        </a:lnSpc>
                        <a:spcBef>
                          <a:spcPts val="48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WhatsApp groups</a:t>
                      </a:r>
                    </a:p>
                    <a:p>
                      <a:pPr marL="177800" marR="2540" indent="-171450">
                        <a:lnSpc>
                          <a:spcPct val="114999"/>
                        </a:lnSpc>
                        <a:spcBef>
                          <a:spcPts val="48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NGO campaigns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 response rates by authorities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community-level initiatives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GIS-enabled apps for reporting waste hotspots.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Use chatbots for real-time query resolution.</a:t>
                      </a:r>
                      <a:b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Implement a points/rewards system for participation.</a:t>
                      </a:r>
                      <a:endParaRPr lang="en-IN" sz="95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779120"/>
                  </a:ext>
                </a:extLst>
              </a:tr>
              <a:tr h="690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1" spc="-3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PARTICIPATION</a:t>
                      </a:r>
                      <a:endParaRPr lang="en-US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segregation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Start composting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Adopt recycling</a:t>
                      </a:r>
                      <a:r>
                        <a:rPr lang="en-US" sz="950" spc="-5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5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95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Smartbins</a:t>
                      </a:r>
                      <a:endParaRPr lang="en-IN" sz="95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IN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Mobile apps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Composting kits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composting resources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incentives for active segregation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Deploy IoT-enabled smart bins to notify authorities for collection.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Gamify apps with challenges to reward consistent segregation efforts.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18359"/>
                  </a:ext>
                </a:extLst>
              </a:tr>
              <a:tr h="7793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1" spc="-53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  <a:endParaRPr lang="en-US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public systems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Collaborate with workers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Join drives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2540" indent="-171450">
                        <a:lnSpc>
                          <a:spcPct val="115399"/>
                        </a:lnSpc>
                        <a:spcBef>
                          <a:spcPts val="5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Trucks</a:t>
                      </a:r>
                    </a:p>
                    <a:p>
                      <a:pPr marL="6350" marR="2540" indent="0">
                        <a:lnSpc>
                          <a:spcPct val="115399"/>
                        </a:lnSpc>
                        <a:spcBef>
                          <a:spcPts val="5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Recycling plants</a:t>
                      </a:r>
                    </a:p>
                    <a:p>
                      <a:pPr marL="177800" marR="2540" indent="-171450">
                        <a:lnSpc>
                          <a:spcPct val="115399"/>
                        </a:lnSpc>
                        <a:spcBef>
                          <a:spcPts val="5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Drop-off centers</a:t>
                      </a:r>
                      <a:r>
                        <a:rPr lang="en-US" sz="950" spc="-18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5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Inefficient collection systems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Poorly maintained disposal sites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RFID tracking for waste trucks to optimize routes and schedules.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Introduce AI-powered sorting lines in recycling plants.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785996"/>
                  </a:ext>
                </a:extLst>
              </a:tr>
              <a:tr h="7067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b="1" spc="-53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</a:t>
                      </a:r>
                      <a:endParaRPr lang="en-US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2540" indent="-171450">
                        <a:lnSpc>
                          <a:spcPct val="115399"/>
                        </a:lnSpc>
                        <a:spcBef>
                          <a:spcPts val="5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 feedback</a:t>
                      </a:r>
                    </a:p>
                    <a:p>
                      <a:pPr marL="177800" marR="2540" indent="-171450">
                        <a:lnSpc>
                          <a:spcPct val="115399"/>
                        </a:lnSpc>
                        <a:spcBef>
                          <a:spcPts val="5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 waste efforts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2540" indent="-171450">
                        <a:lnSpc>
                          <a:spcPct val="115399"/>
                        </a:lnSpc>
                        <a:spcBef>
                          <a:spcPts val="5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Online/offline form</a:t>
                      </a:r>
                    </a:p>
                    <a:p>
                      <a:pPr marL="177800" marR="2540" indent="-171450">
                        <a:lnSpc>
                          <a:spcPct val="115399"/>
                        </a:lnSpc>
                        <a:spcBef>
                          <a:spcPts val="50"/>
                        </a:spcBef>
                        <a:buFont typeface="Wingdings" panose="05000000000000000000" pitchFamily="2" charset="2"/>
                        <a:buChar char="§"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Citizen dashboards</a:t>
                      </a:r>
                      <a:r>
                        <a:rPr lang="en-US" sz="950" spc="-5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5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communication between authorities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Delayed system reviews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Leverage analytics dashboards to share real-time waste metrics.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AI to process feedback and highlight trends.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0081"/>
                  </a:ext>
                </a:extLst>
              </a:tr>
              <a:tr h="690627">
                <a:tc>
                  <a:txBody>
                    <a:bodyPr/>
                    <a:lstStyle/>
                    <a:p>
                      <a:r>
                        <a:rPr lang="en-IN" sz="1050" b="1" spc="-48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SUSTENANCE</a:t>
                      </a:r>
                      <a:endParaRPr lang="en-IN" sz="105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Advocate eco-friendly behavior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Policy platforms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IN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Newsletters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Maintaining consistent behavior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Difficulty enforcing regulations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apps to nudge eco-friendly habits (e.g., segregation reminders).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95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Introduce blockchain for transparency in policy.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9374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C2FC482-C640-3AA2-7ED2-8AE01E2691A4}"/>
              </a:ext>
            </a:extLst>
          </p:cNvPr>
          <p:cNvSpPr txBox="1"/>
          <p:nvPr/>
        </p:nvSpPr>
        <p:spPr>
          <a:xfrm>
            <a:off x="1013187" y="-2177"/>
            <a:ext cx="45822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>
                <a:latin typeface="DM Serif Text"/>
              </a:rPr>
              <a:t>User Journey Mapping</a:t>
            </a:r>
          </a:p>
          <a:p>
            <a:pPr algn="l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8876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C585A870-C154-BB32-DB23-C425A2DDB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8">
            <a:extLst>
              <a:ext uri="{FF2B5EF4-FFF2-40B4-BE49-F238E27FC236}">
                <a16:creationId xmlns:a16="http://schemas.microsoft.com/office/drawing/2014/main" id="{D0FB2FE2-4EDF-067F-C7EC-C0A1F84128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0385" y="129537"/>
            <a:ext cx="4083230" cy="581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Research Design plan</a:t>
            </a:r>
          </a:p>
        </p:txBody>
      </p:sp>
      <p:sp>
        <p:nvSpPr>
          <p:cNvPr id="737" name="Google Shape;737;p38">
            <a:extLst>
              <a:ext uri="{FF2B5EF4-FFF2-40B4-BE49-F238E27FC236}">
                <a16:creationId xmlns:a16="http://schemas.microsoft.com/office/drawing/2014/main" id="{46BBEE98-D393-B625-8BBA-7045822EA83D}"/>
              </a:ext>
            </a:extLst>
          </p:cNvPr>
          <p:cNvSpPr/>
          <p:nvPr/>
        </p:nvSpPr>
        <p:spPr>
          <a:xfrm>
            <a:off x="5456982" y="4003967"/>
            <a:ext cx="16319" cy="13869"/>
          </a:xfrm>
          <a:custGeom>
            <a:avLst/>
            <a:gdLst/>
            <a:ahLst/>
            <a:cxnLst/>
            <a:rect l="l" t="t" r="r" b="b"/>
            <a:pathLst>
              <a:path w="1605" h="1364" extrusionOk="0">
                <a:moveTo>
                  <a:pt x="637" y="0"/>
                </a:moveTo>
                <a:lnTo>
                  <a:pt x="0" y="941"/>
                </a:lnTo>
                <a:lnTo>
                  <a:pt x="437" y="832"/>
                </a:lnTo>
                <a:lnTo>
                  <a:pt x="643" y="1364"/>
                </a:lnTo>
                <a:lnTo>
                  <a:pt x="1017" y="928"/>
                </a:lnTo>
                <a:lnTo>
                  <a:pt x="1354" y="1338"/>
                </a:lnTo>
                <a:lnTo>
                  <a:pt x="1604" y="248"/>
                </a:lnTo>
                <a:lnTo>
                  <a:pt x="6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8">
            <a:extLst>
              <a:ext uri="{FF2B5EF4-FFF2-40B4-BE49-F238E27FC236}">
                <a16:creationId xmlns:a16="http://schemas.microsoft.com/office/drawing/2014/main" id="{B162BEB2-5A6F-F441-A59F-E7F086C9FBF5}"/>
              </a:ext>
            </a:extLst>
          </p:cNvPr>
          <p:cNvSpPr/>
          <p:nvPr/>
        </p:nvSpPr>
        <p:spPr>
          <a:xfrm>
            <a:off x="5237632" y="3901962"/>
            <a:ext cx="407" cy="12720"/>
          </a:xfrm>
          <a:custGeom>
            <a:avLst/>
            <a:gdLst/>
            <a:ahLst/>
            <a:cxnLst/>
            <a:rect l="l" t="t" r="r" b="b"/>
            <a:pathLst>
              <a:path w="40" h="1251" extrusionOk="0">
                <a:moveTo>
                  <a:pt x="40" y="1"/>
                </a:moveTo>
                <a:lnTo>
                  <a:pt x="40" y="1"/>
                </a:lnTo>
                <a:cubicBezTo>
                  <a:pt x="21" y="428"/>
                  <a:pt x="7" y="845"/>
                  <a:pt x="1" y="1251"/>
                </a:cubicBezTo>
                <a:cubicBezTo>
                  <a:pt x="7" y="847"/>
                  <a:pt x="21" y="428"/>
                  <a:pt x="40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8">
            <a:extLst>
              <a:ext uri="{FF2B5EF4-FFF2-40B4-BE49-F238E27FC236}">
                <a16:creationId xmlns:a16="http://schemas.microsoft.com/office/drawing/2014/main" id="{1B83980B-13FB-0651-FF55-103A5BEBBFE7}"/>
              </a:ext>
            </a:extLst>
          </p:cNvPr>
          <p:cNvSpPr/>
          <p:nvPr/>
        </p:nvSpPr>
        <p:spPr>
          <a:xfrm>
            <a:off x="5237530" y="3929693"/>
            <a:ext cx="142" cy="11052"/>
          </a:xfrm>
          <a:custGeom>
            <a:avLst/>
            <a:gdLst/>
            <a:ahLst/>
            <a:cxnLst/>
            <a:rect l="l" t="t" r="r" b="b"/>
            <a:pathLst>
              <a:path w="14" h="1087" extrusionOk="0">
                <a:moveTo>
                  <a:pt x="14" y="1086"/>
                </a:moveTo>
                <a:cubicBezTo>
                  <a:pt x="7" y="739"/>
                  <a:pt x="2" y="379"/>
                  <a:pt x="0" y="1"/>
                </a:cubicBezTo>
                <a:cubicBezTo>
                  <a:pt x="2" y="379"/>
                  <a:pt x="7" y="739"/>
                  <a:pt x="14" y="1086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8">
            <a:extLst>
              <a:ext uri="{FF2B5EF4-FFF2-40B4-BE49-F238E27FC236}">
                <a16:creationId xmlns:a16="http://schemas.microsoft.com/office/drawing/2014/main" id="{47568193-122C-6F2F-B085-AAD2F606F57D}"/>
              </a:ext>
            </a:extLst>
          </p:cNvPr>
          <p:cNvSpPr/>
          <p:nvPr/>
        </p:nvSpPr>
        <p:spPr>
          <a:xfrm>
            <a:off x="5237510" y="3916860"/>
            <a:ext cx="102" cy="10981"/>
          </a:xfrm>
          <a:custGeom>
            <a:avLst/>
            <a:gdLst/>
            <a:ahLst/>
            <a:cxnLst/>
            <a:rect l="l" t="t" r="r" b="b"/>
            <a:pathLst>
              <a:path w="10" h="1080" extrusionOk="0">
                <a:moveTo>
                  <a:pt x="2" y="1079"/>
                </a:moveTo>
                <a:cubicBezTo>
                  <a:pt x="1" y="732"/>
                  <a:pt x="4" y="372"/>
                  <a:pt x="9" y="1"/>
                </a:cubicBezTo>
                <a:cubicBezTo>
                  <a:pt x="4" y="372"/>
                  <a:pt x="1" y="732"/>
                  <a:pt x="2" y="1079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8">
            <a:extLst>
              <a:ext uri="{FF2B5EF4-FFF2-40B4-BE49-F238E27FC236}">
                <a16:creationId xmlns:a16="http://schemas.microsoft.com/office/drawing/2014/main" id="{2CAC0246-F266-B68A-1678-6B24717678D6}"/>
              </a:ext>
            </a:extLst>
          </p:cNvPr>
          <p:cNvSpPr/>
          <p:nvPr/>
        </p:nvSpPr>
        <p:spPr>
          <a:xfrm>
            <a:off x="5234245" y="3988703"/>
            <a:ext cx="325" cy="417"/>
          </a:xfrm>
          <a:custGeom>
            <a:avLst/>
            <a:gdLst/>
            <a:ahLst/>
            <a:cxnLst/>
            <a:rect l="l" t="t" r="r" b="b"/>
            <a:pathLst>
              <a:path w="32" h="41" extrusionOk="0">
                <a:moveTo>
                  <a:pt x="31" y="1"/>
                </a:moveTo>
                <a:lnTo>
                  <a:pt x="31" y="1"/>
                </a:lnTo>
                <a:cubicBezTo>
                  <a:pt x="21" y="14"/>
                  <a:pt x="9" y="26"/>
                  <a:pt x="0" y="40"/>
                </a:cubicBezTo>
                <a:cubicBezTo>
                  <a:pt x="11" y="26"/>
                  <a:pt x="21" y="14"/>
                  <a:pt x="31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8">
            <a:extLst>
              <a:ext uri="{FF2B5EF4-FFF2-40B4-BE49-F238E27FC236}">
                <a16:creationId xmlns:a16="http://schemas.microsoft.com/office/drawing/2014/main" id="{7BDE1DC2-A776-7CD4-0F2F-941686E0FB70}"/>
              </a:ext>
            </a:extLst>
          </p:cNvPr>
          <p:cNvSpPr/>
          <p:nvPr/>
        </p:nvSpPr>
        <p:spPr>
          <a:xfrm>
            <a:off x="5238170" y="3884858"/>
            <a:ext cx="905" cy="14082"/>
          </a:xfrm>
          <a:custGeom>
            <a:avLst/>
            <a:gdLst/>
            <a:ahLst/>
            <a:cxnLst/>
            <a:rect l="l" t="t" r="r" b="b"/>
            <a:pathLst>
              <a:path w="89" h="1385" extrusionOk="0">
                <a:moveTo>
                  <a:pt x="88" y="0"/>
                </a:moveTo>
                <a:cubicBezTo>
                  <a:pt x="51" y="474"/>
                  <a:pt x="23" y="933"/>
                  <a:pt x="1" y="1384"/>
                </a:cubicBezTo>
                <a:cubicBezTo>
                  <a:pt x="25" y="933"/>
                  <a:pt x="51" y="474"/>
                  <a:pt x="88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8">
            <a:extLst>
              <a:ext uri="{FF2B5EF4-FFF2-40B4-BE49-F238E27FC236}">
                <a16:creationId xmlns:a16="http://schemas.microsoft.com/office/drawing/2014/main" id="{058A677E-4F5D-BE09-0693-2850C8F39190}"/>
              </a:ext>
            </a:extLst>
          </p:cNvPr>
          <p:cNvSpPr/>
          <p:nvPr/>
        </p:nvSpPr>
        <p:spPr>
          <a:xfrm>
            <a:off x="5237540" y="3982368"/>
            <a:ext cx="193" cy="752"/>
          </a:xfrm>
          <a:custGeom>
            <a:avLst/>
            <a:gdLst/>
            <a:ahLst/>
            <a:cxnLst/>
            <a:rect l="l" t="t" r="r" b="b"/>
            <a:pathLst>
              <a:path w="19" h="74" extrusionOk="0">
                <a:moveTo>
                  <a:pt x="18" y="0"/>
                </a:moveTo>
                <a:cubicBezTo>
                  <a:pt x="13" y="26"/>
                  <a:pt x="8" y="50"/>
                  <a:pt x="1" y="74"/>
                </a:cubicBezTo>
                <a:cubicBezTo>
                  <a:pt x="8" y="50"/>
                  <a:pt x="13" y="28"/>
                  <a:pt x="18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8">
            <a:extLst>
              <a:ext uri="{FF2B5EF4-FFF2-40B4-BE49-F238E27FC236}">
                <a16:creationId xmlns:a16="http://schemas.microsoft.com/office/drawing/2014/main" id="{FB695144-1CE0-9F70-64FF-EE4DB85C3329}"/>
              </a:ext>
            </a:extLst>
          </p:cNvPr>
          <p:cNvSpPr/>
          <p:nvPr/>
        </p:nvSpPr>
        <p:spPr>
          <a:xfrm>
            <a:off x="5237723" y="3943299"/>
            <a:ext cx="254" cy="10137"/>
          </a:xfrm>
          <a:custGeom>
            <a:avLst/>
            <a:gdLst/>
            <a:ahLst/>
            <a:cxnLst/>
            <a:rect l="l" t="t" r="r" b="b"/>
            <a:pathLst>
              <a:path w="25" h="997" extrusionOk="0">
                <a:moveTo>
                  <a:pt x="24" y="997"/>
                </a:moveTo>
                <a:cubicBezTo>
                  <a:pt x="16" y="684"/>
                  <a:pt x="7" y="349"/>
                  <a:pt x="0" y="1"/>
                </a:cubicBezTo>
                <a:cubicBezTo>
                  <a:pt x="7" y="349"/>
                  <a:pt x="16" y="684"/>
                  <a:pt x="24" y="997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8">
            <a:extLst>
              <a:ext uri="{FF2B5EF4-FFF2-40B4-BE49-F238E27FC236}">
                <a16:creationId xmlns:a16="http://schemas.microsoft.com/office/drawing/2014/main" id="{284187B6-3A8C-D4E0-E51D-8550908B4703}"/>
              </a:ext>
            </a:extLst>
          </p:cNvPr>
          <p:cNvSpPr/>
          <p:nvPr/>
        </p:nvSpPr>
        <p:spPr>
          <a:xfrm>
            <a:off x="3901586" y="2266893"/>
            <a:ext cx="1261" cy="12831"/>
          </a:xfrm>
          <a:custGeom>
            <a:avLst/>
            <a:gdLst/>
            <a:ahLst/>
            <a:cxnLst/>
            <a:rect l="l" t="t" r="r" b="b"/>
            <a:pathLst>
              <a:path w="124" h="1262" extrusionOk="0">
                <a:moveTo>
                  <a:pt x="124" y="1"/>
                </a:moveTo>
                <a:cubicBezTo>
                  <a:pt x="123" y="4"/>
                  <a:pt x="123" y="8"/>
                  <a:pt x="123" y="11"/>
                </a:cubicBezTo>
                <a:lnTo>
                  <a:pt x="123" y="11"/>
                </a:lnTo>
                <a:cubicBezTo>
                  <a:pt x="123" y="8"/>
                  <a:pt x="123" y="4"/>
                  <a:pt x="124" y="1"/>
                </a:cubicBezTo>
                <a:close/>
                <a:moveTo>
                  <a:pt x="123" y="11"/>
                </a:moveTo>
                <a:lnTo>
                  <a:pt x="123" y="11"/>
                </a:lnTo>
                <a:cubicBezTo>
                  <a:pt x="112" y="104"/>
                  <a:pt x="98" y="202"/>
                  <a:pt x="88" y="296"/>
                </a:cubicBezTo>
                <a:cubicBezTo>
                  <a:pt x="55" y="621"/>
                  <a:pt x="24" y="943"/>
                  <a:pt x="0" y="1261"/>
                </a:cubicBezTo>
                <a:cubicBezTo>
                  <a:pt x="32" y="854"/>
                  <a:pt x="77" y="434"/>
                  <a:pt x="123" y="1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8">
            <a:extLst>
              <a:ext uri="{FF2B5EF4-FFF2-40B4-BE49-F238E27FC236}">
                <a16:creationId xmlns:a16="http://schemas.microsoft.com/office/drawing/2014/main" id="{80AE6DC4-40FC-81A7-74FB-82C878551B38}"/>
              </a:ext>
            </a:extLst>
          </p:cNvPr>
          <p:cNvSpPr/>
          <p:nvPr/>
        </p:nvSpPr>
        <p:spPr>
          <a:xfrm>
            <a:off x="5298999" y="3850954"/>
            <a:ext cx="1837" cy="13421"/>
          </a:xfrm>
          <a:custGeom>
            <a:avLst/>
            <a:gdLst/>
            <a:ahLst/>
            <a:cxnLst/>
            <a:rect l="l" t="t" r="r" b="b"/>
            <a:pathLst>
              <a:path w="184" h="1320" extrusionOk="0">
                <a:moveTo>
                  <a:pt x="184" y="1"/>
                </a:moveTo>
                <a:lnTo>
                  <a:pt x="184" y="1"/>
                </a:lnTo>
                <a:cubicBezTo>
                  <a:pt x="136" y="289"/>
                  <a:pt x="95" y="574"/>
                  <a:pt x="55" y="858"/>
                </a:cubicBezTo>
                <a:cubicBezTo>
                  <a:pt x="33" y="1014"/>
                  <a:pt x="19" y="1165"/>
                  <a:pt x="0" y="1320"/>
                </a:cubicBezTo>
                <a:cubicBezTo>
                  <a:pt x="55" y="885"/>
                  <a:pt x="112" y="449"/>
                  <a:pt x="184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8">
            <a:extLst>
              <a:ext uri="{FF2B5EF4-FFF2-40B4-BE49-F238E27FC236}">
                <a16:creationId xmlns:a16="http://schemas.microsoft.com/office/drawing/2014/main" id="{3B5B9F2C-77AA-763D-D8F2-46F3B403E976}"/>
              </a:ext>
            </a:extLst>
          </p:cNvPr>
          <p:cNvSpPr/>
          <p:nvPr/>
        </p:nvSpPr>
        <p:spPr>
          <a:xfrm>
            <a:off x="5232252" y="3991235"/>
            <a:ext cx="31" cy="10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2" y="1"/>
                </a:moveTo>
                <a:lnTo>
                  <a:pt x="2" y="1"/>
                </a:lnTo>
                <a:lnTo>
                  <a:pt x="1" y="1"/>
                </a:lnTo>
                <a:lnTo>
                  <a:pt x="1" y="1"/>
                </a:lnTo>
                <a:cubicBezTo>
                  <a:pt x="1" y="1"/>
                  <a:pt x="2" y="1"/>
                  <a:pt x="2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8">
            <a:extLst>
              <a:ext uri="{FF2B5EF4-FFF2-40B4-BE49-F238E27FC236}">
                <a16:creationId xmlns:a16="http://schemas.microsoft.com/office/drawing/2014/main" id="{F8EB25AC-7F8C-A966-29F9-41F2DC5594DE}"/>
              </a:ext>
            </a:extLst>
          </p:cNvPr>
          <p:cNvSpPr/>
          <p:nvPr/>
        </p:nvSpPr>
        <p:spPr>
          <a:xfrm>
            <a:off x="5238191" y="3977090"/>
            <a:ext cx="41" cy="956"/>
          </a:xfrm>
          <a:custGeom>
            <a:avLst/>
            <a:gdLst/>
            <a:ahLst/>
            <a:cxnLst/>
            <a:rect l="l" t="t" r="r" b="b"/>
            <a:pathLst>
              <a:path w="4" h="94" extrusionOk="0">
                <a:moveTo>
                  <a:pt x="4" y="1"/>
                </a:moveTo>
                <a:lnTo>
                  <a:pt x="4" y="1"/>
                </a:lnTo>
                <a:cubicBezTo>
                  <a:pt x="2" y="30"/>
                  <a:pt x="2" y="64"/>
                  <a:pt x="1" y="93"/>
                </a:cubicBezTo>
                <a:cubicBezTo>
                  <a:pt x="2" y="64"/>
                  <a:pt x="2" y="31"/>
                  <a:pt x="4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8">
            <a:extLst>
              <a:ext uri="{FF2B5EF4-FFF2-40B4-BE49-F238E27FC236}">
                <a16:creationId xmlns:a16="http://schemas.microsoft.com/office/drawing/2014/main" id="{18C9DA5F-D1FA-406F-6AD9-39A12BF70E9F}"/>
              </a:ext>
            </a:extLst>
          </p:cNvPr>
          <p:cNvSpPr/>
          <p:nvPr/>
        </p:nvSpPr>
        <p:spPr>
          <a:xfrm>
            <a:off x="5238343" y="3970663"/>
            <a:ext cx="10" cy="1027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1" y="100"/>
                </a:moveTo>
                <a:cubicBezTo>
                  <a:pt x="1" y="68"/>
                  <a:pt x="1" y="35"/>
                  <a:pt x="1" y="1"/>
                </a:cubicBezTo>
                <a:cubicBezTo>
                  <a:pt x="1" y="37"/>
                  <a:pt x="1" y="68"/>
                  <a:pt x="1" y="10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8">
            <a:extLst>
              <a:ext uri="{FF2B5EF4-FFF2-40B4-BE49-F238E27FC236}">
                <a16:creationId xmlns:a16="http://schemas.microsoft.com/office/drawing/2014/main" id="{C1E1DAB5-E8E9-EB21-E850-41A3C6565ECB}"/>
              </a:ext>
            </a:extLst>
          </p:cNvPr>
          <p:cNvSpPr/>
          <p:nvPr/>
        </p:nvSpPr>
        <p:spPr>
          <a:xfrm>
            <a:off x="5238170" y="3961044"/>
            <a:ext cx="61" cy="2196"/>
          </a:xfrm>
          <a:custGeom>
            <a:avLst/>
            <a:gdLst/>
            <a:ahLst/>
            <a:cxnLst/>
            <a:rect l="l" t="t" r="r" b="b"/>
            <a:pathLst>
              <a:path w="6" h="216" extrusionOk="0">
                <a:moveTo>
                  <a:pt x="1" y="0"/>
                </a:moveTo>
                <a:lnTo>
                  <a:pt x="1" y="0"/>
                </a:lnTo>
                <a:cubicBezTo>
                  <a:pt x="3" y="71"/>
                  <a:pt x="6" y="146"/>
                  <a:pt x="6" y="215"/>
                </a:cubicBezTo>
                <a:cubicBezTo>
                  <a:pt x="6" y="145"/>
                  <a:pt x="4" y="72"/>
                  <a:pt x="1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38">
            <a:extLst>
              <a:ext uri="{FF2B5EF4-FFF2-40B4-BE49-F238E27FC236}">
                <a16:creationId xmlns:a16="http://schemas.microsoft.com/office/drawing/2014/main" id="{6A1C8421-5AC1-2762-5F1A-35182126A833}"/>
              </a:ext>
            </a:extLst>
          </p:cNvPr>
          <p:cNvGrpSpPr/>
          <p:nvPr/>
        </p:nvGrpSpPr>
        <p:grpSpPr>
          <a:xfrm>
            <a:off x="2003" y="844132"/>
            <a:ext cx="2119867" cy="4299373"/>
            <a:chOff x="713236" y="1548675"/>
            <a:chExt cx="2282514" cy="3594830"/>
          </a:xfrm>
        </p:grpSpPr>
        <p:sp>
          <p:nvSpPr>
            <p:cNvPr id="752" name="Google Shape;752;p38">
              <a:extLst>
                <a:ext uri="{FF2B5EF4-FFF2-40B4-BE49-F238E27FC236}">
                  <a16:creationId xmlns:a16="http://schemas.microsoft.com/office/drawing/2014/main" id="{B215CD86-D973-0C80-62D0-D24632C5132F}"/>
                </a:ext>
              </a:extLst>
            </p:cNvPr>
            <p:cNvSpPr/>
            <p:nvPr/>
          </p:nvSpPr>
          <p:spPr>
            <a:xfrm flipH="1">
              <a:off x="713236" y="3876549"/>
              <a:ext cx="1568534" cy="1266939"/>
            </a:xfrm>
            <a:custGeom>
              <a:avLst/>
              <a:gdLst/>
              <a:ahLst/>
              <a:cxnLst/>
              <a:rect l="l" t="t" r="r" b="b"/>
              <a:pathLst>
                <a:path w="52684" h="42554" extrusionOk="0">
                  <a:moveTo>
                    <a:pt x="637" y="0"/>
                  </a:moveTo>
                  <a:lnTo>
                    <a:pt x="0" y="42554"/>
                  </a:lnTo>
                  <a:lnTo>
                    <a:pt x="52684" y="42554"/>
                  </a:lnTo>
                  <a:lnTo>
                    <a:pt x="51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38">
              <a:extLst>
                <a:ext uri="{FF2B5EF4-FFF2-40B4-BE49-F238E27FC236}">
                  <a16:creationId xmlns:a16="http://schemas.microsoft.com/office/drawing/2014/main" id="{FC5CF5CA-FB43-5862-4F72-490C727C1DF3}"/>
                </a:ext>
              </a:extLst>
            </p:cNvPr>
            <p:cNvGrpSpPr/>
            <p:nvPr/>
          </p:nvGrpSpPr>
          <p:grpSpPr>
            <a:xfrm>
              <a:off x="1755847" y="3982918"/>
              <a:ext cx="143902" cy="1160587"/>
              <a:chOff x="1755847" y="3982918"/>
              <a:chExt cx="143902" cy="1160587"/>
            </a:xfrm>
          </p:grpSpPr>
          <p:sp>
            <p:nvSpPr>
              <p:cNvPr id="754" name="Google Shape;754;p38">
                <a:extLst>
                  <a:ext uri="{FF2B5EF4-FFF2-40B4-BE49-F238E27FC236}">
                    <a16:creationId xmlns:a16="http://schemas.microsoft.com/office/drawing/2014/main" id="{815A0835-797C-6BD4-20DC-7E2A6D8F6B3B}"/>
                  </a:ext>
                </a:extLst>
              </p:cNvPr>
              <p:cNvSpPr/>
              <p:nvPr/>
            </p:nvSpPr>
            <p:spPr>
              <a:xfrm>
                <a:off x="1755847" y="3982918"/>
                <a:ext cx="143902" cy="566278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11955" extrusionOk="0">
                    <a:moveTo>
                      <a:pt x="2793" y="244"/>
                    </a:moveTo>
                    <a:lnTo>
                      <a:pt x="2793" y="9839"/>
                    </a:lnTo>
                    <a:cubicBezTo>
                      <a:pt x="2793" y="10871"/>
                      <a:pt x="1954" y="11712"/>
                      <a:pt x="921" y="11712"/>
                    </a:cubicBezTo>
                    <a:lnTo>
                      <a:pt x="244" y="11712"/>
                    </a:lnTo>
                    <a:lnTo>
                      <a:pt x="244" y="244"/>
                    </a:lnTo>
                    <a:close/>
                    <a:moveTo>
                      <a:pt x="1" y="1"/>
                    </a:moveTo>
                    <a:lnTo>
                      <a:pt x="1" y="11955"/>
                    </a:lnTo>
                    <a:lnTo>
                      <a:pt x="921" y="11955"/>
                    </a:lnTo>
                    <a:cubicBezTo>
                      <a:pt x="2088" y="11955"/>
                      <a:pt x="3037" y="11005"/>
                      <a:pt x="3037" y="9839"/>
                    </a:cubicBezTo>
                    <a:lnTo>
                      <a:pt x="3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8">
                <a:extLst>
                  <a:ext uri="{FF2B5EF4-FFF2-40B4-BE49-F238E27FC236}">
                    <a16:creationId xmlns:a16="http://schemas.microsoft.com/office/drawing/2014/main" id="{91973F2F-D409-8380-4A7E-094E230EB776}"/>
                  </a:ext>
                </a:extLst>
              </p:cNvPr>
              <p:cNvSpPr/>
              <p:nvPr/>
            </p:nvSpPr>
            <p:spPr>
              <a:xfrm>
                <a:off x="1755850" y="4005224"/>
                <a:ext cx="11550" cy="11382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5680" extrusionOk="0">
                    <a:moveTo>
                      <a:pt x="1" y="1"/>
                    </a:moveTo>
                    <a:lnTo>
                      <a:pt x="1" y="35679"/>
                    </a:lnTo>
                    <a:lnTo>
                      <a:pt x="244" y="35679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" name="Google Shape;756;p38">
              <a:extLst>
                <a:ext uri="{FF2B5EF4-FFF2-40B4-BE49-F238E27FC236}">
                  <a16:creationId xmlns:a16="http://schemas.microsoft.com/office/drawing/2014/main" id="{C243084F-E52E-57F5-7398-A1C8FE95B0AC}"/>
                </a:ext>
              </a:extLst>
            </p:cNvPr>
            <p:cNvSpPr/>
            <p:nvPr/>
          </p:nvSpPr>
          <p:spPr>
            <a:xfrm>
              <a:off x="727375" y="3982975"/>
              <a:ext cx="407218" cy="568647"/>
            </a:xfrm>
            <a:custGeom>
              <a:avLst/>
              <a:gdLst/>
              <a:ahLst/>
              <a:cxnLst/>
              <a:rect l="l" t="t" r="r" b="b"/>
              <a:pathLst>
                <a:path w="8597" h="12005" extrusionOk="0">
                  <a:moveTo>
                    <a:pt x="8353" y="1"/>
                  </a:moveTo>
                  <a:lnTo>
                    <a:pt x="8353" y="6537"/>
                  </a:lnTo>
                  <a:cubicBezTo>
                    <a:pt x="8353" y="9418"/>
                    <a:pt x="6009" y="11762"/>
                    <a:pt x="3127" y="11762"/>
                  </a:cubicBezTo>
                  <a:lnTo>
                    <a:pt x="1" y="11762"/>
                  </a:lnTo>
                  <a:lnTo>
                    <a:pt x="1" y="12005"/>
                  </a:lnTo>
                  <a:lnTo>
                    <a:pt x="3127" y="12005"/>
                  </a:lnTo>
                  <a:cubicBezTo>
                    <a:pt x="6143" y="12005"/>
                    <a:pt x="8596" y="9551"/>
                    <a:pt x="8596" y="6537"/>
                  </a:cubicBezTo>
                  <a:lnTo>
                    <a:pt x="8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>
              <a:extLst>
                <a:ext uri="{FF2B5EF4-FFF2-40B4-BE49-F238E27FC236}">
                  <a16:creationId xmlns:a16="http://schemas.microsoft.com/office/drawing/2014/main" id="{71B036FF-CD38-1032-BEAA-13CD7BD97B0C}"/>
                </a:ext>
              </a:extLst>
            </p:cNvPr>
            <p:cNvSpPr/>
            <p:nvPr/>
          </p:nvSpPr>
          <p:spPr>
            <a:xfrm flipH="1">
              <a:off x="713241" y="2163000"/>
              <a:ext cx="2282509" cy="1854807"/>
            </a:xfrm>
            <a:custGeom>
              <a:avLst/>
              <a:gdLst/>
              <a:ahLst/>
              <a:cxnLst/>
              <a:rect l="l" t="t" r="r" b="b"/>
              <a:pathLst>
                <a:path w="76665" h="61129" extrusionOk="0">
                  <a:moveTo>
                    <a:pt x="18160" y="0"/>
                  </a:moveTo>
                  <a:cubicBezTo>
                    <a:pt x="16936" y="0"/>
                    <a:pt x="15735" y="533"/>
                    <a:pt x="14909" y="1524"/>
                  </a:cubicBezTo>
                  <a:cubicBezTo>
                    <a:pt x="10258" y="7105"/>
                    <a:pt x="1" y="20705"/>
                    <a:pt x="1590" y="30386"/>
                  </a:cubicBezTo>
                  <a:cubicBezTo>
                    <a:pt x="2840" y="37998"/>
                    <a:pt x="10810" y="39479"/>
                    <a:pt x="16821" y="39479"/>
                  </a:cubicBezTo>
                  <a:cubicBezTo>
                    <a:pt x="20648" y="39479"/>
                    <a:pt x="23680" y="38879"/>
                    <a:pt x="23680" y="38879"/>
                  </a:cubicBezTo>
                  <a:lnTo>
                    <a:pt x="23680" y="61128"/>
                  </a:lnTo>
                  <a:lnTo>
                    <a:pt x="76665" y="61128"/>
                  </a:lnTo>
                  <a:cubicBezTo>
                    <a:pt x="76665" y="61128"/>
                    <a:pt x="76505" y="38079"/>
                    <a:pt x="75865" y="29168"/>
                  </a:cubicBezTo>
                  <a:cubicBezTo>
                    <a:pt x="75224" y="20260"/>
                    <a:pt x="68074" y="14128"/>
                    <a:pt x="63219" y="11185"/>
                  </a:cubicBezTo>
                  <a:cubicBezTo>
                    <a:pt x="57937" y="7984"/>
                    <a:pt x="48241" y="5770"/>
                    <a:pt x="48241" y="5770"/>
                  </a:cubicBezTo>
                  <a:lnTo>
                    <a:pt x="40408" y="5648"/>
                  </a:lnTo>
                  <a:cubicBezTo>
                    <a:pt x="40408" y="5648"/>
                    <a:pt x="37900" y="6081"/>
                    <a:pt x="33872" y="7343"/>
                  </a:cubicBezTo>
                  <a:cubicBezTo>
                    <a:pt x="28103" y="9151"/>
                    <a:pt x="23021" y="15833"/>
                    <a:pt x="23021" y="15833"/>
                  </a:cubicBezTo>
                  <a:lnTo>
                    <a:pt x="23021" y="4542"/>
                  </a:lnTo>
                  <a:cubicBezTo>
                    <a:pt x="23021" y="2944"/>
                    <a:pt x="22119" y="1483"/>
                    <a:pt x="20689" y="768"/>
                  </a:cubicBezTo>
                  <a:lnTo>
                    <a:pt x="20045" y="446"/>
                  </a:lnTo>
                  <a:cubicBezTo>
                    <a:pt x="19443" y="145"/>
                    <a:pt x="18799" y="0"/>
                    <a:pt x="18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>
              <a:extLst>
                <a:ext uri="{FF2B5EF4-FFF2-40B4-BE49-F238E27FC236}">
                  <a16:creationId xmlns:a16="http://schemas.microsoft.com/office/drawing/2014/main" id="{0F738A6D-A884-02CA-9BD0-7BE8BAC289A1}"/>
                </a:ext>
              </a:extLst>
            </p:cNvPr>
            <p:cNvSpPr/>
            <p:nvPr/>
          </p:nvSpPr>
          <p:spPr>
            <a:xfrm flipH="1">
              <a:off x="739104" y="3316612"/>
              <a:ext cx="891597" cy="568417"/>
            </a:xfrm>
            <a:custGeom>
              <a:avLst/>
              <a:gdLst/>
              <a:ahLst/>
              <a:cxnLst/>
              <a:rect l="l" t="t" r="r" b="b"/>
              <a:pathLst>
                <a:path w="29947" h="19092" extrusionOk="0">
                  <a:moveTo>
                    <a:pt x="6045" y="1"/>
                  </a:moveTo>
                  <a:cubicBezTo>
                    <a:pt x="3958" y="1"/>
                    <a:pt x="1875" y="2593"/>
                    <a:pt x="1782" y="2708"/>
                  </a:cubicBezTo>
                  <a:cubicBezTo>
                    <a:pt x="1775" y="2717"/>
                    <a:pt x="1769" y="2727"/>
                    <a:pt x="1764" y="2736"/>
                  </a:cubicBezTo>
                  <a:cubicBezTo>
                    <a:pt x="1747" y="2772"/>
                    <a:pt x="0" y="6324"/>
                    <a:pt x="2195" y="9261"/>
                  </a:cubicBezTo>
                  <a:cubicBezTo>
                    <a:pt x="3805" y="11417"/>
                    <a:pt x="8707" y="17976"/>
                    <a:pt x="19257" y="18967"/>
                  </a:cubicBezTo>
                  <a:cubicBezTo>
                    <a:pt x="20167" y="19052"/>
                    <a:pt x="20999" y="19091"/>
                    <a:pt x="21761" y="19091"/>
                  </a:cubicBezTo>
                  <a:cubicBezTo>
                    <a:pt x="29358" y="19091"/>
                    <a:pt x="29914" y="15219"/>
                    <a:pt x="29935" y="15038"/>
                  </a:cubicBezTo>
                  <a:cubicBezTo>
                    <a:pt x="29946" y="14950"/>
                    <a:pt x="29884" y="14871"/>
                    <a:pt x="29796" y="14861"/>
                  </a:cubicBezTo>
                  <a:cubicBezTo>
                    <a:pt x="29789" y="14860"/>
                    <a:pt x="29783" y="14860"/>
                    <a:pt x="29776" y="14860"/>
                  </a:cubicBezTo>
                  <a:cubicBezTo>
                    <a:pt x="29696" y="14860"/>
                    <a:pt x="29628" y="14919"/>
                    <a:pt x="29618" y="15000"/>
                  </a:cubicBezTo>
                  <a:cubicBezTo>
                    <a:pt x="29612" y="15041"/>
                    <a:pt x="29053" y="18768"/>
                    <a:pt x="21712" y="18768"/>
                  </a:cubicBezTo>
                  <a:cubicBezTo>
                    <a:pt x="20975" y="18768"/>
                    <a:pt x="20169" y="18730"/>
                    <a:pt x="19288" y="18647"/>
                  </a:cubicBezTo>
                  <a:cubicBezTo>
                    <a:pt x="8879" y="17670"/>
                    <a:pt x="4042" y="11196"/>
                    <a:pt x="2452" y="9070"/>
                  </a:cubicBezTo>
                  <a:cubicBezTo>
                    <a:pt x="447" y="6386"/>
                    <a:pt x="1928" y="3139"/>
                    <a:pt x="2043" y="2895"/>
                  </a:cubicBezTo>
                  <a:cubicBezTo>
                    <a:pt x="2207" y="2695"/>
                    <a:pt x="4184" y="320"/>
                    <a:pt x="6048" y="320"/>
                  </a:cubicBezTo>
                  <a:cubicBezTo>
                    <a:pt x="6151" y="320"/>
                    <a:pt x="6253" y="328"/>
                    <a:pt x="6355" y="343"/>
                  </a:cubicBezTo>
                  <a:cubicBezTo>
                    <a:pt x="7041" y="447"/>
                    <a:pt x="7886" y="588"/>
                    <a:pt x="8780" y="739"/>
                  </a:cubicBezTo>
                  <a:cubicBezTo>
                    <a:pt x="10728" y="1067"/>
                    <a:pt x="12935" y="1438"/>
                    <a:pt x="14852" y="1643"/>
                  </a:cubicBezTo>
                  <a:lnTo>
                    <a:pt x="15310" y="1691"/>
                  </a:lnTo>
                  <a:cubicBezTo>
                    <a:pt x="18088" y="1974"/>
                    <a:pt x="21235" y="2295"/>
                    <a:pt x="23938" y="6673"/>
                  </a:cubicBezTo>
                  <a:cubicBezTo>
                    <a:pt x="23968" y="6721"/>
                    <a:pt x="24021" y="6749"/>
                    <a:pt x="24074" y="6749"/>
                  </a:cubicBezTo>
                  <a:cubicBezTo>
                    <a:pt x="24103" y="6749"/>
                    <a:pt x="24133" y="6741"/>
                    <a:pt x="24159" y="6724"/>
                  </a:cubicBezTo>
                  <a:cubicBezTo>
                    <a:pt x="24233" y="6678"/>
                    <a:pt x="24257" y="6579"/>
                    <a:pt x="24210" y="6505"/>
                  </a:cubicBezTo>
                  <a:cubicBezTo>
                    <a:pt x="21424" y="1992"/>
                    <a:pt x="18052" y="1648"/>
                    <a:pt x="15343" y="1372"/>
                  </a:cubicBezTo>
                  <a:lnTo>
                    <a:pt x="14885" y="1325"/>
                  </a:lnTo>
                  <a:cubicBezTo>
                    <a:pt x="12979" y="1121"/>
                    <a:pt x="10775" y="750"/>
                    <a:pt x="8833" y="423"/>
                  </a:cubicBezTo>
                  <a:cubicBezTo>
                    <a:pt x="7937" y="273"/>
                    <a:pt x="7091" y="131"/>
                    <a:pt x="6402" y="27"/>
                  </a:cubicBezTo>
                  <a:cubicBezTo>
                    <a:pt x="6283" y="9"/>
                    <a:pt x="6164" y="1"/>
                    <a:pt x="6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>
              <a:extLst>
                <a:ext uri="{FF2B5EF4-FFF2-40B4-BE49-F238E27FC236}">
                  <a16:creationId xmlns:a16="http://schemas.microsoft.com/office/drawing/2014/main" id="{49D28793-5E53-35DA-D4DB-A01082E0336B}"/>
                </a:ext>
              </a:extLst>
            </p:cNvPr>
            <p:cNvSpPr/>
            <p:nvPr/>
          </p:nvSpPr>
          <p:spPr>
            <a:xfrm flipH="1">
              <a:off x="1204326" y="3068218"/>
              <a:ext cx="9587" cy="294926"/>
            </a:xfrm>
            <a:custGeom>
              <a:avLst/>
              <a:gdLst/>
              <a:ahLst/>
              <a:cxnLst/>
              <a:rect l="l" t="t" r="r" b="b"/>
              <a:pathLst>
                <a:path w="322" h="9906" extrusionOk="0">
                  <a:moveTo>
                    <a:pt x="160" y="0"/>
                  </a:moveTo>
                  <a:cubicBezTo>
                    <a:pt x="73" y="0"/>
                    <a:pt x="1" y="72"/>
                    <a:pt x="1" y="161"/>
                  </a:cubicBezTo>
                  <a:lnTo>
                    <a:pt x="1" y="9745"/>
                  </a:lnTo>
                  <a:cubicBezTo>
                    <a:pt x="1" y="9834"/>
                    <a:pt x="73" y="9906"/>
                    <a:pt x="160" y="9906"/>
                  </a:cubicBezTo>
                  <a:cubicBezTo>
                    <a:pt x="250" y="9906"/>
                    <a:pt x="321" y="9834"/>
                    <a:pt x="321" y="9745"/>
                  </a:cubicBezTo>
                  <a:lnTo>
                    <a:pt x="321" y="161"/>
                  </a:lnTo>
                  <a:cubicBezTo>
                    <a:pt x="321" y="72"/>
                    <a:pt x="250" y="0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>
              <a:extLst>
                <a:ext uri="{FF2B5EF4-FFF2-40B4-BE49-F238E27FC236}">
                  <a16:creationId xmlns:a16="http://schemas.microsoft.com/office/drawing/2014/main" id="{DD9D7F29-61DD-7A91-6223-604A771C7068}"/>
                </a:ext>
              </a:extLst>
            </p:cNvPr>
            <p:cNvSpPr/>
            <p:nvPr/>
          </p:nvSpPr>
          <p:spPr>
            <a:xfrm flipH="1">
              <a:off x="1475052" y="1743836"/>
              <a:ext cx="396748" cy="432952"/>
            </a:xfrm>
            <a:custGeom>
              <a:avLst/>
              <a:gdLst/>
              <a:ahLst/>
              <a:cxnLst/>
              <a:rect l="l" t="t" r="r" b="b"/>
              <a:pathLst>
                <a:path w="13326" h="14542" extrusionOk="0">
                  <a:moveTo>
                    <a:pt x="5213" y="0"/>
                  </a:moveTo>
                  <a:cubicBezTo>
                    <a:pt x="5147" y="0"/>
                    <a:pt x="5070" y="22"/>
                    <a:pt x="4980" y="72"/>
                  </a:cubicBezTo>
                  <a:cubicBezTo>
                    <a:pt x="4504" y="334"/>
                    <a:pt x="4347" y="863"/>
                    <a:pt x="4385" y="1412"/>
                  </a:cubicBezTo>
                  <a:cubicBezTo>
                    <a:pt x="3692" y="785"/>
                    <a:pt x="2920" y="334"/>
                    <a:pt x="1997" y="334"/>
                  </a:cubicBezTo>
                  <a:cubicBezTo>
                    <a:pt x="1830" y="334"/>
                    <a:pt x="1657" y="349"/>
                    <a:pt x="1479" y="380"/>
                  </a:cubicBezTo>
                  <a:cubicBezTo>
                    <a:pt x="634" y="529"/>
                    <a:pt x="273" y="1182"/>
                    <a:pt x="229" y="1983"/>
                  </a:cubicBezTo>
                  <a:cubicBezTo>
                    <a:pt x="197" y="2558"/>
                    <a:pt x="356" y="3503"/>
                    <a:pt x="924" y="3814"/>
                  </a:cubicBezTo>
                  <a:cubicBezTo>
                    <a:pt x="363" y="4635"/>
                    <a:pt x="1" y="5637"/>
                    <a:pt x="208" y="6671"/>
                  </a:cubicBezTo>
                  <a:cubicBezTo>
                    <a:pt x="335" y="7307"/>
                    <a:pt x="719" y="7851"/>
                    <a:pt x="1266" y="8194"/>
                  </a:cubicBezTo>
                  <a:cubicBezTo>
                    <a:pt x="1542" y="8367"/>
                    <a:pt x="2074" y="8543"/>
                    <a:pt x="2239" y="8711"/>
                  </a:cubicBezTo>
                  <a:cubicBezTo>
                    <a:pt x="2301" y="8861"/>
                    <a:pt x="2320" y="8909"/>
                    <a:pt x="2324" y="8909"/>
                  </a:cubicBezTo>
                  <a:cubicBezTo>
                    <a:pt x="2328" y="8909"/>
                    <a:pt x="2322" y="8881"/>
                    <a:pt x="2322" y="8849"/>
                  </a:cubicBezTo>
                  <a:lnTo>
                    <a:pt x="2322" y="8849"/>
                  </a:lnTo>
                  <a:cubicBezTo>
                    <a:pt x="2567" y="10050"/>
                    <a:pt x="3599" y="10951"/>
                    <a:pt x="4401" y="11836"/>
                  </a:cubicBezTo>
                  <a:cubicBezTo>
                    <a:pt x="5679" y="13250"/>
                    <a:pt x="7528" y="14297"/>
                    <a:pt x="9441" y="14474"/>
                  </a:cubicBezTo>
                  <a:cubicBezTo>
                    <a:pt x="9699" y="14498"/>
                    <a:pt x="10126" y="14542"/>
                    <a:pt x="10576" y="14542"/>
                  </a:cubicBezTo>
                  <a:cubicBezTo>
                    <a:pt x="11537" y="14542"/>
                    <a:pt x="12606" y="14343"/>
                    <a:pt x="12385" y="13329"/>
                  </a:cubicBezTo>
                  <a:cubicBezTo>
                    <a:pt x="12249" y="12704"/>
                    <a:pt x="11675" y="12461"/>
                    <a:pt x="11893" y="11757"/>
                  </a:cubicBezTo>
                  <a:cubicBezTo>
                    <a:pt x="12097" y="11100"/>
                    <a:pt x="12459" y="10499"/>
                    <a:pt x="12667" y="9833"/>
                  </a:cubicBezTo>
                  <a:cubicBezTo>
                    <a:pt x="13135" y="8330"/>
                    <a:pt x="13325" y="6224"/>
                    <a:pt x="12396" y="4863"/>
                  </a:cubicBezTo>
                  <a:cubicBezTo>
                    <a:pt x="12589" y="4652"/>
                    <a:pt x="12966" y="4356"/>
                    <a:pt x="12898" y="4035"/>
                  </a:cubicBezTo>
                  <a:cubicBezTo>
                    <a:pt x="12847" y="3792"/>
                    <a:pt x="12537" y="3637"/>
                    <a:pt x="12284" y="3637"/>
                  </a:cubicBezTo>
                  <a:cubicBezTo>
                    <a:pt x="12217" y="3637"/>
                    <a:pt x="12155" y="3648"/>
                    <a:pt x="12102" y="3670"/>
                  </a:cubicBezTo>
                  <a:cubicBezTo>
                    <a:pt x="12335" y="3430"/>
                    <a:pt x="12822" y="3097"/>
                    <a:pt x="12347" y="2829"/>
                  </a:cubicBezTo>
                  <a:cubicBezTo>
                    <a:pt x="12248" y="2773"/>
                    <a:pt x="12149" y="2748"/>
                    <a:pt x="12054" y="2748"/>
                  </a:cubicBezTo>
                  <a:cubicBezTo>
                    <a:pt x="11671" y="2748"/>
                    <a:pt x="11333" y="3136"/>
                    <a:pt x="11175" y="3419"/>
                  </a:cubicBezTo>
                  <a:cubicBezTo>
                    <a:pt x="11226" y="2895"/>
                    <a:pt x="11288" y="2436"/>
                    <a:pt x="10880" y="2036"/>
                  </a:cubicBezTo>
                  <a:cubicBezTo>
                    <a:pt x="10287" y="1456"/>
                    <a:pt x="9461" y="1399"/>
                    <a:pt x="8681" y="1392"/>
                  </a:cubicBezTo>
                  <a:cubicBezTo>
                    <a:pt x="8553" y="1391"/>
                    <a:pt x="8411" y="1389"/>
                    <a:pt x="8259" y="1389"/>
                  </a:cubicBezTo>
                  <a:cubicBezTo>
                    <a:pt x="7782" y="1389"/>
                    <a:pt x="7211" y="1404"/>
                    <a:pt x="6675" y="1495"/>
                  </a:cubicBezTo>
                  <a:cubicBezTo>
                    <a:pt x="6772" y="1157"/>
                    <a:pt x="6853" y="729"/>
                    <a:pt x="6460" y="710"/>
                  </a:cubicBezTo>
                  <a:cubicBezTo>
                    <a:pt x="6451" y="709"/>
                    <a:pt x="6443" y="709"/>
                    <a:pt x="6434" y="709"/>
                  </a:cubicBezTo>
                  <a:cubicBezTo>
                    <a:pt x="6053" y="709"/>
                    <a:pt x="5756" y="1100"/>
                    <a:pt x="5694" y="1432"/>
                  </a:cubicBezTo>
                  <a:cubicBezTo>
                    <a:pt x="5612" y="1146"/>
                    <a:pt x="5692" y="0"/>
                    <a:pt x="5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>
              <a:extLst>
                <a:ext uri="{FF2B5EF4-FFF2-40B4-BE49-F238E27FC236}">
                  <a16:creationId xmlns:a16="http://schemas.microsoft.com/office/drawing/2014/main" id="{C0EC6146-A4D4-FDB3-015B-0E728C2CB306}"/>
                </a:ext>
              </a:extLst>
            </p:cNvPr>
            <p:cNvSpPr/>
            <p:nvPr/>
          </p:nvSpPr>
          <p:spPr>
            <a:xfrm flipH="1">
              <a:off x="1781560" y="1996606"/>
              <a:ext cx="88216" cy="88216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482" y="0"/>
                  </a:moveTo>
                  <a:cubicBezTo>
                    <a:pt x="664" y="0"/>
                    <a:pt x="1" y="664"/>
                    <a:pt x="1" y="1481"/>
                  </a:cubicBezTo>
                  <a:cubicBezTo>
                    <a:pt x="1" y="2298"/>
                    <a:pt x="664" y="2962"/>
                    <a:pt x="1482" y="2962"/>
                  </a:cubicBezTo>
                  <a:cubicBezTo>
                    <a:pt x="2299" y="2962"/>
                    <a:pt x="2963" y="2298"/>
                    <a:pt x="2963" y="1481"/>
                  </a:cubicBezTo>
                  <a:cubicBezTo>
                    <a:pt x="2963" y="664"/>
                    <a:pt x="2299" y="0"/>
                    <a:pt x="1482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>
              <a:extLst>
                <a:ext uri="{FF2B5EF4-FFF2-40B4-BE49-F238E27FC236}">
                  <a16:creationId xmlns:a16="http://schemas.microsoft.com/office/drawing/2014/main" id="{EC3F85EE-0314-C79B-4448-BF2FE4D2FA7C}"/>
                </a:ext>
              </a:extLst>
            </p:cNvPr>
            <p:cNvSpPr/>
            <p:nvPr/>
          </p:nvSpPr>
          <p:spPr>
            <a:xfrm flipH="1">
              <a:off x="1495386" y="2115757"/>
              <a:ext cx="359682" cy="409670"/>
            </a:xfrm>
            <a:custGeom>
              <a:avLst/>
              <a:gdLst/>
              <a:ahLst/>
              <a:cxnLst/>
              <a:rect l="l" t="t" r="r" b="b"/>
              <a:pathLst>
                <a:path w="12081" h="13760" extrusionOk="0">
                  <a:moveTo>
                    <a:pt x="2095" y="1"/>
                  </a:moveTo>
                  <a:lnTo>
                    <a:pt x="2095" y="7235"/>
                  </a:lnTo>
                  <a:cubicBezTo>
                    <a:pt x="1395" y="7335"/>
                    <a:pt x="699" y="7462"/>
                    <a:pt x="6" y="7621"/>
                  </a:cubicBezTo>
                  <a:cubicBezTo>
                    <a:pt x="5" y="7653"/>
                    <a:pt x="1" y="7685"/>
                    <a:pt x="1" y="7716"/>
                  </a:cubicBezTo>
                  <a:cubicBezTo>
                    <a:pt x="1" y="11054"/>
                    <a:pt x="2744" y="13760"/>
                    <a:pt x="6043" y="13760"/>
                  </a:cubicBezTo>
                  <a:cubicBezTo>
                    <a:pt x="9343" y="13760"/>
                    <a:pt x="12019" y="11115"/>
                    <a:pt x="12080" y="7830"/>
                  </a:cubicBezTo>
                  <a:cubicBezTo>
                    <a:pt x="11370" y="7641"/>
                    <a:pt x="10652" y="7483"/>
                    <a:pt x="9928" y="7357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>
              <a:extLst>
                <a:ext uri="{FF2B5EF4-FFF2-40B4-BE49-F238E27FC236}">
                  <a16:creationId xmlns:a16="http://schemas.microsoft.com/office/drawing/2014/main" id="{05ECC870-F09F-7379-BE43-49F8B5E7C38E}"/>
                </a:ext>
              </a:extLst>
            </p:cNvPr>
            <p:cNvSpPr/>
            <p:nvPr/>
          </p:nvSpPr>
          <p:spPr>
            <a:xfrm flipH="1">
              <a:off x="1567078" y="2115757"/>
              <a:ext cx="225616" cy="145081"/>
            </a:xfrm>
            <a:custGeom>
              <a:avLst/>
              <a:gdLst/>
              <a:ahLst/>
              <a:cxnLst/>
              <a:rect l="l" t="t" r="r" b="b"/>
              <a:pathLst>
                <a:path w="7578" h="4873" extrusionOk="0">
                  <a:moveTo>
                    <a:pt x="0" y="1"/>
                  </a:moveTo>
                  <a:lnTo>
                    <a:pt x="0" y="4856"/>
                  </a:lnTo>
                  <a:cubicBezTo>
                    <a:pt x="263" y="4867"/>
                    <a:pt x="517" y="4872"/>
                    <a:pt x="764" y="4872"/>
                  </a:cubicBezTo>
                  <a:cubicBezTo>
                    <a:pt x="5295" y="4872"/>
                    <a:pt x="7096" y="3065"/>
                    <a:pt x="7577" y="1522"/>
                  </a:cubicBezTo>
                  <a:lnTo>
                    <a:pt x="7470" y="1"/>
                  </a:ln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>
              <a:extLst>
                <a:ext uri="{FF2B5EF4-FFF2-40B4-BE49-F238E27FC236}">
                  <a16:creationId xmlns:a16="http://schemas.microsoft.com/office/drawing/2014/main" id="{BB4ACB96-508A-6706-2E1E-7E0FDC910B85}"/>
                </a:ext>
              </a:extLst>
            </p:cNvPr>
            <p:cNvSpPr/>
            <p:nvPr/>
          </p:nvSpPr>
          <p:spPr>
            <a:xfrm flipH="1">
              <a:off x="1494017" y="1889633"/>
              <a:ext cx="346373" cy="331011"/>
            </a:xfrm>
            <a:custGeom>
              <a:avLst/>
              <a:gdLst/>
              <a:ahLst/>
              <a:cxnLst/>
              <a:rect l="l" t="t" r="r" b="b"/>
              <a:pathLst>
                <a:path w="11634" h="11118" extrusionOk="0">
                  <a:moveTo>
                    <a:pt x="7181" y="1"/>
                  </a:moveTo>
                  <a:lnTo>
                    <a:pt x="7181" y="1"/>
                  </a:lnTo>
                  <a:cubicBezTo>
                    <a:pt x="6892" y="295"/>
                    <a:pt x="6497" y="385"/>
                    <a:pt x="6082" y="385"/>
                  </a:cubicBezTo>
                  <a:cubicBezTo>
                    <a:pt x="5677" y="385"/>
                    <a:pt x="5253" y="299"/>
                    <a:pt x="4890" y="232"/>
                  </a:cubicBezTo>
                  <a:cubicBezTo>
                    <a:pt x="4244" y="115"/>
                    <a:pt x="3642" y="37"/>
                    <a:pt x="3031" y="37"/>
                  </a:cubicBezTo>
                  <a:cubicBezTo>
                    <a:pt x="2622" y="37"/>
                    <a:pt x="2208" y="72"/>
                    <a:pt x="1774" y="153"/>
                  </a:cubicBezTo>
                  <a:lnTo>
                    <a:pt x="1774" y="152"/>
                  </a:lnTo>
                  <a:cubicBezTo>
                    <a:pt x="1627" y="180"/>
                    <a:pt x="1461" y="224"/>
                    <a:pt x="1291" y="260"/>
                  </a:cubicBezTo>
                  <a:cubicBezTo>
                    <a:pt x="491" y="1413"/>
                    <a:pt x="1" y="2934"/>
                    <a:pt x="1" y="4607"/>
                  </a:cubicBezTo>
                  <a:cubicBezTo>
                    <a:pt x="1" y="8202"/>
                    <a:pt x="2247" y="11117"/>
                    <a:pt x="5017" y="11117"/>
                  </a:cubicBezTo>
                  <a:cubicBezTo>
                    <a:pt x="7276" y="11117"/>
                    <a:pt x="9185" y="9178"/>
                    <a:pt x="9814" y="6512"/>
                  </a:cubicBezTo>
                  <a:cubicBezTo>
                    <a:pt x="9922" y="6538"/>
                    <a:pt x="10036" y="6555"/>
                    <a:pt x="10153" y="6555"/>
                  </a:cubicBezTo>
                  <a:cubicBezTo>
                    <a:pt x="10970" y="6555"/>
                    <a:pt x="11634" y="5891"/>
                    <a:pt x="11634" y="5074"/>
                  </a:cubicBezTo>
                  <a:cubicBezTo>
                    <a:pt x="11634" y="4257"/>
                    <a:pt x="10970" y="3593"/>
                    <a:pt x="10153" y="3593"/>
                  </a:cubicBezTo>
                  <a:cubicBezTo>
                    <a:pt x="10117" y="3593"/>
                    <a:pt x="10082" y="3599"/>
                    <a:pt x="10048" y="3604"/>
                  </a:cubicBezTo>
                  <a:cubicBezTo>
                    <a:pt x="10037" y="3616"/>
                    <a:pt x="10025" y="3627"/>
                    <a:pt x="10006" y="3647"/>
                  </a:cubicBezTo>
                  <a:cubicBezTo>
                    <a:pt x="9987" y="3643"/>
                    <a:pt x="9969" y="3642"/>
                    <a:pt x="9951" y="3642"/>
                  </a:cubicBezTo>
                  <a:cubicBezTo>
                    <a:pt x="9358" y="3642"/>
                    <a:pt x="9123" y="5458"/>
                    <a:pt x="8587" y="5458"/>
                  </a:cubicBezTo>
                  <a:cubicBezTo>
                    <a:pt x="8494" y="5458"/>
                    <a:pt x="8392" y="5403"/>
                    <a:pt x="8278" y="5275"/>
                  </a:cubicBezTo>
                  <a:cubicBezTo>
                    <a:pt x="7932" y="4891"/>
                    <a:pt x="8265" y="4192"/>
                    <a:pt x="8298" y="3759"/>
                  </a:cubicBezTo>
                  <a:cubicBezTo>
                    <a:pt x="8324" y="3421"/>
                    <a:pt x="8195" y="3117"/>
                    <a:pt x="7940" y="2892"/>
                  </a:cubicBezTo>
                  <a:cubicBezTo>
                    <a:pt x="7530" y="2528"/>
                    <a:pt x="7154" y="2396"/>
                    <a:pt x="6943" y="1833"/>
                  </a:cubicBezTo>
                  <a:cubicBezTo>
                    <a:pt x="6708" y="1205"/>
                    <a:pt x="6964" y="607"/>
                    <a:pt x="7181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>
              <a:extLst>
                <a:ext uri="{FF2B5EF4-FFF2-40B4-BE49-F238E27FC236}">
                  <a16:creationId xmlns:a16="http://schemas.microsoft.com/office/drawing/2014/main" id="{98BFDEEE-FFC2-DD8D-1DDA-60942E905687}"/>
                </a:ext>
              </a:extLst>
            </p:cNvPr>
            <p:cNvSpPr/>
            <p:nvPr/>
          </p:nvSpPr>
          <p:spPr>
            <a:xfrm flipH="1">
              <a:off x="1573777" y="2018251"/>
              <a:ext cx="261968" cy="228861"/>
            </a:xfrm>
            <a:custGeom>
              <a:avLst/>
              <a:gdLst/>
              <a:ahLst/>
              <a:cxnLst/>
              <a:rect l="l" t="t" r="r" b="b"/>
              <a:pathLst>
                <a:path w="8799" h="7687" extrusionOk="0">
                  <a:moveTo>
                    <a:pt x="8055" y="1"/>
                  </a:moveTo>
                  <a:cubicBezTo>
                    <a:pt x="8047" y="1"/>
                    <a:pt x="8039" y="1"/>
                    <a:pt x="8031" y="3"/>
                  </a:cubicBezTo>
                  <a:cubicBezTo>
                    <a:pt x="7931" y="391"/>
                    <a:pt x="7524" y="1201"/>
                    <a:pt x="7240" y="1467"/>
                  </a:cubicBezTo>
                  <a:cubicBezTo>
                    <a:pt x="6960" y="1726"/>
                    <a:pt x="6589" y="2038"/>
                    <a:pt x="6190" y="2038"/>
                  </a:cubicBezTo>
                  <a:cubicBezTo>
                    <a:pt x="6129" y="2038"/>
                    <a:pt x="6068" y="2031"/>
                    <a:pt x="6006" y="2015"/>
                  </a:cubicBezTo>
                  <a:cubicBezTo>
                    <a:pt x="5719" y="1944"/>
                    <a:pt x="5523" y="1720"/>
                    <a:pt x="5277" y="1581"/>
                  </a:cubicBezTo>
                  <a:cubicBezTo>
                    <a:pt x="5017" y="1435"/>
                    <a:pt x="4726" y="1352"/>
                    <a:pt x="4435" y="1320"/>
                  </a:cubicBezTo>
                  <a:cubicBezTo>
                    <a:pt x="4391" y="1315"/>
                    <a:pt x="4345" y="1313"/>
                    <a:pt x="4298" y="1313"/>
                  </a:cubicBezTo>
                  <a:cubicBezTo>
                    <a:pt x="3784" y="1313"/>
                    <a:pt x="3145" y="1592"/>
                    <a:pt x="2820" y="1958"/>
                  </a:cubicBezTo>
                  <a:cubicBezTo>
                    <a:pt x="2653" y="2147"/>
                    <a:pt x="2485" y="2335"/>
                    <a:pt x="2263" y="2480"/>
                  </a:cubicBezTo>
                  <a:cubicBezTo>
                    <a:pt x="2141" y="2560"/>
                    <a:pt x="2006" y="2605"/>
                    <a:pt x="1875" y="2605"/>
                  </a:cubicBezTo>
                  <a:cubicBezTo>
                    <a:pt x="1709" y="2605"/>
                    <a:pt x="1549" y="2532"/>
                    <a:pt x="1431" y="2362"/>
                  </a:cubicBezTo>
                  <a:cubicBezTo>
                    <a:pt x="1241" y="2091"/>
                    <a:pt x="1329" y="1758"/>
                    <a:pt x="1322" y="1463"/>
                  </a:cubicBezTo>
                  <a:lnTo>
                    <a:pt x="1322" y="1463"/>
                  </a:lnTo>
                  <a:cubicBezTo>
                    <a:pt x="1076" y="1515"/>
                    <a:pt x="816" y="1529"/>
                    <a:pt x="567" y="1625"/>
                  </a:cubicBezTo>
                  <a:cubicBezTo>
                    <a:pt x="309" y="1725"/>
                    <a:pt x="178" y="2001"/>
                    <a:pt x="79" y="2266"/>
                  </a:cubicBezTo>
                  <a:cubicBezTo>
                    <a:pt x="14" y="2439"/>
                    <a:pt x="1" y="2625"/>
                    <a:pt x="41" y="2805"/>
                  </a:cubicBezTo>
                  <a:cubicBezTo>
                    <a:pt x="230" y="3648"/>
                    <a:pt x="468" y="4544"/>
                    <a:pt x="521" y="5040"/>
                  </a:cubicBezTo>
                  <a:cubicBezTo>
                    <a:pt x="562" y="5439"/>
                    <a:pt x="903" y="7687"/>
                    <a:pt x="3194" y="7687"/>
                  </a:cubicBezTo>
                  <a:cubicBezTo>
                    <a:pt x="3203" y="7687"/>
                    <a:pt x="3212" y="7687"/>
                    <a:pt x="3221" y="7687"/>
                  </a:cubicBezTo>
                  <a:cubicBezTo>
                    <a:pt x="3769" y="7682"/>
                    <a:pt x="4386" y="7582"/>
                    <a:pt x="4916" y="7470"/>
                  </a:cubicBezTo>
                  <a:cubicBezTo>
                    <a:pt x="5642" y="7315"/>
                    <a:pt x="6464" y="6966"/>
                    <a:pt x="7047" y="6434"/>
                  </a:cubicBezTo>
                  <a:lnTo>
                    <a:pt x="7047" y="6434"/>
                  </a:lnTo>
                  <a:cubicBezTo>
                    <a:pt x="7046" y="6438"/>
                    <a:pt x="7045" y="6442"/>
                    <a:pt x="7045" y="6442"/>
                  </a:cubicBezTo>
                  <a:cubicBezTo>
                    <a:pt x="8201" y="5523"/>
                    <a:pt x="8585" y="4644"/>
                    <a:pt x="8585" y="4644"/>
                  </a:cubicBezTo>
                  <a:cubicBezTo>
                    <a:pt x="8418" y="4165"/>
                    <a:pt x="8375" y="3342"/>
                    <a:pt x="8371" y="2694"/>
                  </a:cubicBezTo>
                  <a:cubicBezTo>
                    <a:pt x="8432" y="2333"/>
                    <a:pt x="8490" y="1981"/>
                    <a:pt x="8550" y="1620"/>
                  </a:cubicBezTo>
                  <a:cubicBezTo>
                    <a:pt x="8605" y="1453"/>
                    <a:pt x="8658" y="1286"/>
                    <a:pt x="8710" y="1120"/>
                  </a:cubicBezTo>
                  <a:cubicBezTo>
                    <a:pt x="8738" y="1029"/>
                    <a:pt x="8799" y="896"/>
                    <a:pt x="8794" y="804"/>
                  </a:cubicBezTo>
                  <a:cubicBezTo>
                    <a:pt x="8783" y="580"/>
                    <a:pt x="8306" y="1"/>
                    <a:pt x="8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>
              <a:extLst>
                <a:ext uri="{FF2B5EF4-FFF2-40B4-BE49-F238E27FC236}">
                  <a16:creationId xmlns:a16="http://schemas.microsoft.com/office/drawing/2014/main" id="{F9CD3249-319B-6802-B028-66CD5E475935}"/>
                </a:ext>
              </a:extLst>
            </p:cNvPr>
            <p:cNvSpPr/>
            <p:nvPr/>
          </p:nvSpPr>
          <p:spPr>
            <a:xfrm flipH="1">
              <a:off x="1325602" y="1548675"/>
              <a:ext cx="1624596" cy="2018724"/>
            </a:xfrm>
            <a:custGeom>
              <a:avLst/>
              <a:gdLst/>
              <a:ahLst/>
              <a:cxnLst/>
              <a:rect l="l" t="t" r="r" b="b"/>
              <a:pathLst>
                <a:path w="54567" h="67805" extrusionOk="0">
                  <a:moveTo>
                    <a:pt x="17033" y="1"/>
                  </a:moveTo>
                  <a:cubicBezTo>
                    <a:pt x="14261" y="1"/>
                    <a:pt x="13021" y="2791"/>
                    <a:pt x="12721" y="3420"/>
                  </a:cubicBezTo>
                  <a:cubicBezTo>
                    <a:pt x="12692" y="3480"/>
                    <a:pt x="12661" y="3508"/>
                    <a:pt x="12626" y="3508"/>
                  </a:cubicBezTo>
                  <a:cubicBezTo>
                    <a:pt x="12338" y="3508"/>
                    <a:pt x="11792" y="1687"/>
                    <a:pt x="10167" y="1687"/>
                  </a:cubicBezTo>
                  <a:cubicBezTo>
                    <a:pt x="9904" y="1687"/>
                    <a:pt x="9612" y="1735"/>
                    <a:pt x="9289" y="1846"/>
                  </a:cubicBezTo>
                  <a:cubicBezTo>
                    <a:pt x="6724" y="2728"/>
                    <a:pt x="8224" y="8221"/>
                    <a:pt x="8224" y="8221"/>
                  </a:cubicBezTo>
                  <a:cubicBezTo>
                    <a:pt x="8224" y="8221"/>
                    <a:pt x="8162" y="8216"/>
                    <a:pt x="8058" y="8216"/>
                  </a:cubicBezTo>
                  <a:cubicBezTo>
                    <a:pt x="7487" y="8216"/>
                    <a:pt x="5630" y="8368"/>
                    <a:pt x="5450" y="10336"/>
                  </a:cubicBezTo>
                  <a:cubicBezTo>
                    <a:pt x="5285" y="12129"/>
                    <a:pt x="8041" y="12974"/>
                    <a:pt x="10319" y="12974"/>
                  </a:cubicBezTo>
                  <a:cubicBezTo>
                    <a:pt x="11001" y="12974"/>
                    <a:pt x="11640" y="12898"/>
                    <a:pt x="12146" y="12749"/>
                  </a:cubicBezTo>
                  <a:cubicBezTo>
                    <a:pt x="14339" y="12103"/>
                    <a:pt x="17329" y="12091"/>
                    <a:pt x="17329" y="12091"/>
                  </a:cubicBezTo>
                  <a:lnTo>
                    <a:pt x="17329" y="12091"/>
                  </a:lnTo>
                  <a:cubicBezTo>
                    <a:pt x="23831" y="29076"/>
                    <a:pt x="10293" y="32919"/>
                    <a:pt x="4828" y="48158"/>
                  </a:cubicBezTo>
                  <a:cubicBezTo>
                    <a:pt x="0" y="61619"/>
                    <a:pt x="15753" y="67804"/>
                    <a:pt x="22808" y="67804"/>
                  </a:cubicBezTo>
                  <a:cubicBezTo>
                    <a:pt x="23216" y="67804"/>
                    <a:pt x="23594" y="67783"/>
                    <a:pt x="23938" y="67742"/>
                  </a:cubicBezTo>
                  <a:cubicBezTo>
                    <a:pt x="30035" y="67013"/>
                    <a:pt x="49230" y="66827"/>
                    <a:pt x="51898" y="50290"/>
                  </a:cubicBezTo>
                  <a:cubicBezTo>
                    <a:pt x="54566" y="33752"/>
                    <a:pt x="24872" y="20832"/>
                    <a:pt x="24872" y="20832"/>
                  </a:cubicBezTo>
                  <a:lnTo>
                    <a:pt x="21884" y="10336"/>
                  </a:lnTo>
                  <a:cubicBezTo>
                    <a:pt x="21990" y="8397"/>
                    <a:pt x="19749" y="7688"/>
                    <a:pt x="18682" y="6744"/>
                  </a:cubicBezTo>
                  <a:cubicBezTo>
                    <a:pt x="17614" y="5800"/>
                    <a:pt x="17188" y="4"/>
                    <a:pt x="17188" y="4"/>
                  </a:cubicBezTo>
                  <a:cubicBezTo>
                    <a:pt x="17136" y="2"/>
                    <a:pt x="17084" y="1"/>
                    <a:pt x="17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>
              <a:extLst>
                <a:ext uri="{FF2B5EF4-FFF2-40B4-BE49-F238E27FC236}">
                  <a16:creationId xmlns:a16="http://schemas.microsoft.com/office/drawing/2014/main" id="{A57B7208-9ADF-5C7A-EB1C-0153D3EADE60}"/>
                </a:ext>
              </a:extLst>
            </p:cNvPr>
            <p:cNvSpPr/>
            <p:nvPr/>
          </p:nvSpPr>
          <p:spPr>
            <a:xfrm flipH="1">
              <a:off x="2444362" y="1548943"/>
              <a:ext cx="345599" cy="358580"/>
            </a:xfrm>
            <a:custGeom>
              <a:avLst/>
              <a:gdLst/>
              <a:ahLst/>
              <a:cxnLst/>
              <a:rect l="l" t="t" r="r" b="b"/>
              <a:pathLst>
                <a:path w="11608" h="12044" extrusionOk="0">
                  <a:moveTo>
                    <a:pt x="11608" y="1"/>
                  </a:moveTo>
                  <a:lnTo>
                    <a:pt x="11608" y="1"/>
                  </a:lnTo>
                  <a:cubicBezTo>
                    <a:pt x="8869" y="33"/>
                    <a:pt x="7637" y="2785"/>
                    <a:pt x="7339" y="3411"/>
                  </a:cubicBezTo>
                  <a:cubicBezTo>
                    <a:pt x="7310" y="3471"/>
                    <a:pt x="7279" y="3499"/>
                    <a:pt x="7244" y="3499"/>
                  </a:cubicBezTo>
                  <a:cubicBezTo>
                    <a:pt x="6956" y="3499"/>
                    <a:pt x="6410" y="1678"/>
                    <a:pt x="4785" y="1678"/>
                  </a:cubicBezTo>
                  <a:cubicBezTo>
                    <a:pt x="4522" y="1678"/>
                    <a:pt x="4230" y="1726"/>
                    <a:pt x="3907" y="1837"/>
                  </a:cubicBezTo>
                  <a:cubicBezTo>
                    <a:pt x="1342" y="2719"/>
                    <a:pt x="2842" y="8212"/>
                    <a:pt x="2842" y="8212"/>
                  </a:cubicBezTo>
                  <a:cubicBezTo>
                    <a:pt x="2842" y="8212"/>
                    <a:pt x="2780" y="8207"/>
                    <a:pt x="2676" y="8207"/>
                  </a:cubicBezTo>
                  <a:cubicBezTo>
                    <a:pt x="2105" y="8207"/>
                    <a:pt x="248" y="8359"/>
                    <a:pt x="68" y="10327"/>
                  </a:cubicBezTo>
                  <a:cubicBezTo>
                    <a:pt x="1" y="11048"/>
                    <a:pt x="408" y="11617"/>
                    <a:pt x="1067" y="12038"/>
                  </a:cubicBezTo>
                  <a:cubicBezTo>
                    <a:pt x="1119" y="12042"/>
                    <a:pt x="1172" y="12044"/>
                    <a:pt x="1226" y="12044"/>
                  </a:cubicBezTo>
                  <a:cubicBezTo>
                    <a:pt x="1257" y="12044"/>
                    <a:pt x="1289" y="12043"/>
                    <a:pt x="1321" y="12041"/>
                  </a:cubicBezTo>
                  <a:cubicBezTo>
                    <a:pt x="2305" y="11978"/>
                    <a:pt x="2259" y="11302"/>
                    <a:pt x="2850" y="10730"/>
                  </a:cubicBezTo>
                  <a:cubicBezTo>
                    <a:pt x="3096" y="10492"/>
                    <a:pt x="3366" y="10429"/>
                    <a:pt x="3645" y="10429"/>
                  </a:cubicBezTo>
                  <a:cubicBezTo>
                    <a:pt x="3963" y="10429"/>
                    <a:pt x="4292" y="10511"/>
                    <a:pt x="4608" y="10511"/>
                  </a:cubicBezTo>
                  <a:cubicBezTo>
                    <a:pt x="4904" y="10511"/>
                    <a:pt x="5190" y="10439"/>
                    <a:pt x="5444" y="10160"/>
                  </a:cubicBezTo>
                  <a:cubicBezTo>
                    <a:pt x="6172" y="9364"/>
                    <a:pt x="5171" y="7907"/>
                    <a:pt x="5404" y="6897"/>
                  </a:cubicBezTo>
                  <a:cubicBezTo>
                    <a:pt x="5591" y="6079"/>
                    <a:pt x="5855" y="5796"/>
                    <a:pt x="6204" y="5796"/>
                  </a:cubicBezTo>
                  <a:cubicBezTo>
                    <a:pt x="6542" y="5796"/>
                    <a:pt x="6959" y="6061"/>
                    <a:pt x="7464" y="6363"/>
                  </a:cubicBezTo>
                  <a:cubicBezTo>
                    <a:pt x="7810" y="6569"/>
                    <a:pt x="8121" y="6661"/>
                    <a:pt x="8396" y="6661"/>
                  </a:cubicBezTo>
                  <a:cubicBezTo>
                    <a:pt x="9136" y="6661"/>
                    <a:pt x="9614" y="5995"/>
                    <a:pt x="9812" y="5114"/>
                  </a:cubicBezTo>
                  <a:cubicBezTo>
                    <a:pt x="10062" y="3997"/>
                    <a:pt x="9987" y="2962"/>
                    <a:pt x="10516" y="1906"/>
                  </a:cubicBezTo>
                  <a:cubicBezTo>
                    <a:pt x="10822" y="1294"/>
                    <a:pt x="11422" y="684"/>
                    <a:pt x="1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>
              <a:extLst>
                <a:ext uri="{FF2B5EF4-FFF2-40B4-BE49-F238E27FC236}">
                  <a16:creationId xmlns:a16="http://schemas.microsoft.com/office/drawing/2014/main" id="{8EA99E22-E997-C940-8599-8E7777CEC786}"/>
                </a:ext>
              </a:extLst>
            </p:cNvPr>
            <p:cNvSpPr/>
            <p:nvPr/>
          </p:nvSpPr>
          <p:spPr>
            <a:xfrm flipH="1">
              <a:off x="2158336" y="1830117"/>
              <a:ext cx="369626" cy="461414"/>
            </a:xfrm>
            <a:custGeom>
              <a:avLst/>
              <a:gdLst/>
              <a:ahLst/>
              <a:cxnLst/>
              <a:rect l="l" t="t" r="r" b="b"/>
              <a:pathLst>
                <a:path w="12415" h="15498" extrusionOk="0">
                  <a:moveTo>
                    <a:pt x="7535" y="0"/>
                  </a:moveTo>
                  <a:cubicBezTo>
                    <a:pt x="7298" y="0"/>
                    <a:pt x="7051" y="59"/>
                    <a:pt x="6804" y="189"/>
                  </a:cubicBezTo>
                  <a:cubicBezTo>
                    <a:pt x="5631" y="808"/>
                    <a:pt x="3147" y="2636"/>
                    <a:pt x="3147" y="2636"/>
                  </a:cubicBezTo>
                  <a:cubicBezTo>
                    <a:pt x="2877" y="2604"/>
                    <a:pt x="2612" y="2567"/>
                    <a:pt x="2358" y="2567"/>
                  </a:cubicBezTo>
                  <a:cubicBezTo>
                    <a:pt x="1893" y="2567"/>
                    <a:pt x="1465" y="2691"/>
                    <a:pt x="1115" y="3199"/>
                  </a:cubicBezTo>
                  <a:cubicBezTo>
                    <a:pt x="719" y="3772"/>
                    <a:pt x="857" y="4908"/>
                    <a:pt x="833" y="5589"/>
                  </a:cubicBezTo>
                  <a:cubicBezTo>
                    <a:pt x="804" y="6438"/>
                    <a:pt x="500" y="7243"/>
                    <a:pt x="278" y="8050"/>
                  </a:cubicBezTo>
                  <a:cubicBezTo>
                    <a:pt x="133" y="8580"/>
                    <a:pt x="1" y="9063"/>
                    <a:pt x="72" y="9625"/>
                  </a:cubicBezTo>
                  <a:cubicBezTo>
                    <a:pt x="123" y="10039"/>
                    <a:pt x="316" y="10500"/>
                    <a:pt x="294" y="10891"/>
                  </a:cubicBezTo>
                  <a:lnTo>
                    <a:pt x="294" y="10890"/>
                  </a:lnTo>
                  <a:lnTo>
                    <a:pt x="294" y="10890"/>
                  </a:lnTo>
                  <a:cubicBezTo>
                    <a:pt x="229" y="11484"/>
                    <a:pt x="1218" y="13324"/>
                    <a:pt x="1337" y="13714"/>
                  </a:cubicBezTo>
                  <a:cubicBezTo>
                    <a:pt x="1776" y="15158"/>
                    <a:pt x="3213" y="15497"/>
                    <a:pt x="4557" y="15497"/>
                  </a:cubicBezTo>
                  <a:cubicBezTo>
                    <a:pt x="5380" y="15497"/>
                    <a:pt x="6169" y="15370"/>
                    <a:pt x="6673" y="15292"/>
                  </a:cubicBezTo>
                  <a:cubicBezTo>
                    <a:pt x="7225" y="15206"/>
                    <a:pt x="7761" y="15218"/>
                    <a:pt x="8307" y="14985"/>
                  </a:cubicBezTo>
                  <a:cubicBezTo>
                    <a:pt x="9196" y="14607"/>
                    <a:pt x="9788" y="13783"/>
                    <a:pt x="10466" y="13130"/>
                  </a:cubicBezTo>
                  <a:cubicBezTo>
                    <a:pt x="11173" y="12449"/>
                    <a:pt x="12415" y="11753"/>
                    <a:pt x="12151" y="10596"/>
                  </a:cubicBezTo>
                  <a:cubicBezTo>
                    <a:pt x="12056" y="10179"/>
                    <a:pt x="11639" y="9595"/>
                    <a:pt x="11330" y="9325"/>
                  </a:cubicBezTo>
                  <a:cubicBezTo>
                    <a:pt x="10874" y="8925"/>
                    <a:pt x="10909" y="9298"/>
                    <a:pt x="11058" y="8619"/>
                  </a:cubicBezTo>
                  <a:cubicBezTo>
                    <a:pt x="11177" y="8073"/>
                    <a:pt x="10740" y="6429"/>
                    <a:pt x="9987" y="6429"/>
                  </a:cubicBezTo>
                  <a:cubicBezTo>
                    <a:pt x="9898" y="6429"/>
                    <a:pt x="9806" y="6451"/>
                    <a:pt x="9709" y="6501"/>
                  </a:cubicBezTo>
                  <a:cubicBezTo>
                    <a:pt x="9745" y="6189"/>
                    <a:pt x="9925" y="5895"/>
                    <a:pt x="9871" y="5562"/>
                  </a:cubicBezTo>
                  <a:cubicBezTo>
                    <a:pt x="9784" y="5013"/>
                    <a:pt x="9290" y="4567"/>
                    <a:pt x="9175" y="3995"/>
                  </a:cubicBezTo>
                  <a:cubicBezTo>
                    <a:pt x="9010" y="3180"/>
                    <a:pt x="9550" y="2469"/>
                    <a:pt x="9336" y="1617"/>
                  </a:cubicBezTo>
                  <a:cubicBezTo>
                    <a:pt x="9120" y="755"/>
                    <a:pt x="8387" y="0"/>
                    <a:pt x="7535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>
              <a:extLst>
                <a:ext uri="{FF2B5EF4-FFF2-40B4-BE49-F238E27FC236}">
                  <a16:creationId xmlns:a16="http://schemas.microsoft.com/office/drawing/2014/main" id="{01863011-0275-DC3E-B619-58894D6323E1}"/>
                </a:ext>
              </a:extLst>
            </p:cNvPr>
            <p:cNvSpPr/>
            <p:nvPr/>
          </p:nvSpPr>
          <p:spPr>
            <a:xfrm flipH="1">
              <a:off x="2249349" y="1923008"/>
              <a:ext cx="84881" cy="70233"/>
            </a:xfrm>
            <a:custGeom>
              <a:avLst/>
              <a:gdLst/>
              <a:ahLst/>
              <a:cxnLst/>
              <a:rect l="l" t="t" r="r" b="b"/>
              <a:pathLst>
                <a:path w="2851" h="2359" extrusionOk="0">
                  <a:moveTo>
                    <a:pt x="2671" y="1"/>
                  </a:moveTo>
                  <a:cubicBezTo>
                    <a:pt x="2635" y="1"/>
                    <a:pt x="2600" y="12"/>
                    <a:pt x="2570" y="36"/>
                  </a:cubicBezTo>
                  <a:lnTo>
                    <a:pt x="79" y="2074"/>
                  </a:lnTo>
                  <a:cubicBezTo>
                    <a:pt x="11" y="2131"/>
                    <a:pt x="1" y="2232"/>
                    <a:pt x="57" y="2300"/>
                  </a:cubicBezTo>
                  <a:cubicBezTo>
                    <a:pt x="89" y="2338"/>
                    <a:pt x="134" y="2359"/>
                    <a:pt x="180" y="2359"/>
                  </a:cubicBezTo>
                  <a:lnTo>
                    <a:pt x="181" y="2359"/>
                  </a:lnTo>
                  <a:cubicBezTo>
                    <a:pt x="217" y="2359"/>
                    <a:pt x="252" y="2347"/>
                    <a:pt x="283" y="2322"/>
                  </a:cubicBezTo>
                  <a:lnTo>
                    <a:pt x="2772" y="284"/>
                  </a:lnTo>
                  <a:cubicBezTo>
                    <a:pt x="2841" y="229"/>
                    <a:pt x="2850" y="128"/>
                    <a:pt x="2796" y="59"/>
                  </a:cubicBezTo>
                  <a:cubicBezTo>
                    <a:pt x="2764" y="21"/>
                    <a:pt x="2718" y="1"/>
                    <a:pt x="267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>
              <a:extLst>
                <a:ext uri="{FF2B5EF4-FFF2-40B4-BE49-F238E27FC236}">
                  <a16:creationId xmlns:a16="http://schemas.microsoft.com/office/drawing/2014/main" id="{D308A80F-DCC6-9504-2F89-E4AAEDDE1B05}"/>
                </a:ext>
              </a:extLst>
            </p:cNvPr>
            <p:cNvSpPr/>
            <p:nvPr/>
          </p:nvSpPr>
          <p:spPr>
            <a:xfrm flipH="1">
              <a:off x="2233599" y="2018877"/>
              <a:ext cx="63505" cy="55407"/>
            </a:xfrm>
            <a:custGeom>
              <a:avLst/>
              <a:gdLst/>
              <a:ahLst/>
              <a:cxnLst/>
              <a:rect l="l" t="t" r="r" b="b"/>
              <a:pathLst>
                <a:path w="2133" h="1861" extrusionOk="0">
                  <a:moveTo>
                    <a:pt x="1955" y="1"/>
                  </a:moveTo>
                  <a:cubicBezTo>
                    <a:pt x="1918" y="1"/>
                    <a:pt x="1880" y="14"/>
                    <a:pt x="1850" y="40"/>
                  </a:cubicBezTo>
                  <a:lnTo>
                    <a:pt x="74" y="1579"/>
                  </a:lnTo>
                  <a:cubicBezTo>
                    <a:pt x="7" y="1637"/>
                    <a:pt x="1" y="1737"/>
                    <a:pt x="58" y="1804"/>
                  </a:cubicBezTo>
                  <a:cubicBezTo>
                    <a:pt x="90" y="1841"/>
                    <a:pt x="134" y="1860"/>
                    <a:pt x="179" y="1860"/>
                  </a:cubicBezTo>
                  <a:cubicBezTo>
                    <a:pt x="216" y="1860"/>
                    <a:pt x="253" y="1847"/>
                    <a:pt x="284" y="1821"/>
                  </a:cubicBezTo>
                  <a:lnTo>
                    <a:pt x="2060" y="282"/>
                  </a:lnTo>
                  <a:cubicBezTo>
                    <a:pt x="2127" y="224"/>
                    <a:pt x="2133" y="123"/>
                    <a:pt x="2076" y="56"/>
                  </a:cubicBezTo>
                  <a:cubicBezTo>
                    <a:pt x="2044" y="19"/>
                    <a:pt x="2000" y="1"/>
                    <a:pt x="1955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>
              <a:extLst>
                <a:ext uri="{FF2B5EF4-FFF2-40B4-BE49-F238E27FC236}">
                  <a16:creationId xmlns:a16="http://schemas.microsoft.com/office/drawing/2014/main" id="{FC8010D8-760E-8BA3-8FCD-6AA503AA416B}"/>
                </a:ext>
              </a:extLst>
            </p:cNvPr>
            <p:cNvSpPr/>
            <p:nvPr/>
          </p:nvSpPr>
          <p:spPr>
            <a:xfrm flipH="1">
              <a:off x="2193346" y="2081935"/>
              <a:ext cx="77379" cy="93664"/>
            </a:xfrm>
            <a:custGeom>
              <a:avLst/>
              <a:gdLst/>
              <a:ahLst/>
              <a:cxnLst/>
              <a:rect l="l" t="t" r="r" b="b"/>
              <a:pathLst>
                <a:path w="2599" h="3146" extrusionOk="0">
                  <a:moveTo>
                    <a:pt x="2418" y="1"/>
                  </a:moveTo>
                  <a:cubicBezTo>
                    <a:pt x="2371" y="1"/>
                    <a:pt x="2324" y="21"/>
                    <a:pt x="2292" y="61"/>
                  </a:cubicBezTo>
                  <a:lnTo>
                    <a:pt x="55" y="2886"/>
                  </a:lnTo>
                  <a:cubicBezTo>
                    <a:pt x="0" y="2956"/>
                    <a:pt x="12" y="3056"/>
                    <a:pt x="82" y="3110"/>
                  </a:cubicBezTo>
                  <a:cubicBezTo>
                    <a:pt x="111" y="3134"/>
                    <a:pt x="147" y="3146"/>
                    <a:pt x="181" y="3146"/>
                  </a:cubicBezTo>
                  <a:cubicBezTo>
                    <a:pt x="228" y="3146"/>
                    <a:pt x="275" y="3124"/>
                    <a:pt x="306" y="3085"/>
                  </a:cubicBezTo>
                  <a:lnTo>
                    <a:pt x="2544" y="260"/>
                  </a:lnTo>
                  <a:cubicBezTo>
                    <a:pt x="2599" y="190"/>
                    <a:pt x="2586" y="90"/>
                    <a:pt x="2517" y="35"/>
                  </a:cubicBezTo>
                  <a:cubicBezTo>
                    <a:pt x="2488" y="12"/>
                    <a:pt x="2453" y="1"/>
                    <a:pt x="2418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>
              <a:extLst>
                <a:ext uri="{FF2B5EF4-FFF2-40B4-BE49-F238E27FC236}">
                  <a16:creationId xmlns:a16="http://schemas.microsoft.com/office/drawing/2014/main" id="{506FCDB7-7DA9-ACF7-DE2C-F8E640D8BDBE}"/>
                </a:ext>
              </a:extLst>
            </p:cNvPr>
            <p:cNvSpPr/>
            <p:nvPr/>
          </p:nvSpPr>
          <p:spPr>
            <a:xfrm flipH="1">
              <a:off x="2411818" y="1884869"/>
              <a:ext cx="72466" cy="78004"/>
            </a:xfrm>
            <a:custGeom>
              <a:avLst/>
              <a:gdLst/>
              <a:ahLst/>
              <a:cxnLst/>
              <a:rect l="l" t="t" r="r" b="b"/>
              <a:pathLst>
                <a:path w="2434" h="2620" extrusionOk="0">
                  <a:moveTo>
                    <a:pt x="2255" y="0"/>
                  </a:moveTo>
                  <a:cubicBezTo>
                    <a:pt x="2212" y="0"/>
                    <a:pt x="2168" y="18"/>
                    <a:pt x="2136" y="53"/>
                  </a:cubicBezTo>
                  <a:lnTo>
                    <a:pt x="60" y="2353"/>
                  </a:lnTo>
                  <a:cubicBezTo>
                    <a:pt x="0" y="2419"/>
                    <a:pt x="5" y="2520"/>
                    <a:pt x="71" y="2580"/>
                  </a:cubicBezTo>
                  <a:cubicBezTo>
                    <a:pt x="101" y="2606"/>
                    <a:pt x="141" y="2620"/>
                    <a:pt x="178" y="2620"/>
                  </a:cubicBezTo>
                  <a:cubicBezTo>
                    <a:pt x="222" y="2620"/>
                    <a:pt x="266" y="2603"/>
                    <a:pt x="298" y="2567"/>
                  </a:cubicBezTo>
                  <a:lnTo>
                    <a:pt x="2374" y="268"/>
                  </a:lnTo>
                  <a:cubicBezTo>
                    <a:pt x="2434" y="202"/>
                    <a:pt x="2428" y="101"/>
                    <a:pt x="2363" y="42"/>
                  </a:cubicBezTo>
                  <a:cubicBezTo>
                    <a:pt x="2332" y="14"/>
                    <a:pt x="2294" y="0"/>
                    <a:pt x="2255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>
              <a:extLst>
                <a:ext uri="{FF2B5EF4-FFF2-40B4-BE49-F238E27FC236}">
                  <a16:creationId xmlns:a16="http://schemas.microsoft.com/office/drawing/2014/main" id="{8A075B13-4BA4-CBEB-277B-358ED8D007F3}"/>
                </a:ext>
              </a:extLst>
            </p:cNvPr>
            <p:cNvSpPr/>
            <p:nvPr/>
          </p:nvSpPr>
          <p:spPr>
            <a:xfrm flipH="1">
              <a:off x="1453260" y="3284994"/>
              <a:ext cx="607597" cy="304513"/>
            </a:xfrm>
            <a:custGeom>
              <a:avLst/>
              <a:gdLst/>
              <a:ahLst/>
              <a:cxnLst/>
              <a:rect l="l" t="t" r="r" b="b"/>
              <a:pathLst>
                <a:path w="20408" h="10228" extrusionOk="0">
                  <a:moveTo>
                    <a:pt x="5738" y="1"/>
                  </a:moveTo>
                  <a:cubicBezTo>
                    <a:pt x="5734" y="1"/>
                    <a:pt x="5730" y="1"/>
                    <a:pt x="5726" y="1"/>
                  </a:cubicBezTo>
                  <a:cubicBezTo>
                    <a:pt x="4656" y="6"/>
                    <a:pt x="3875" y="933"/>
                    <a:pt x="4533" y="1926"/>
                  </a:cubicBezTo>
                  <a:cubicBezTo>
                    <a:pt x="5288" y="3069"/>
                    <a:pt x="6865" y="3169"/>
                    <a:pt x="7916" y="3870"/>
                  </a:cubicBezTo>
                  <a:cubicBezTo>
                    <a:pt x="7002" y="4400"/>
                    <a:pt x="6128" y="5073"/>
                    <a:pt x="5187" y="5583"/>
                  </a:cubicBezTo>
                  <a:cubicBezTo>
                    <a:pt x="4057" y="6194"/>
                    <a:pt x="2904" y="6348"/>
                    <a:pt x="1691" y="6680"/>
                  </a:cubicBezTo>
                  <a:cubicBezTo>
                    <a:pt x="944" y="6883"/>
                    <a:pt x="272" y="7307"/>
                    <a:pt x="175" y="8118"/>
                  </a:cubicBezTo>
                  <a:cubicBezTo>
                    <a:pt x="1" y="9607"/>
                    <a:pt x="1825" y="9412"/>
                    <a:pt x="2808" y="9489"/>
                  </a:cubicBezTo>
                  <a:cubicBezTo>
                    <a:pt x="3308" y="9528"/>
                    <a:pt x="3873" y="9510"/>
                    <a:pt x="4362" y="9611"/>
                  </a:cubicBezTo>
                  <a:cubicBezTo>
                    <a:pt x="4855" y="9712"/>
                    <a:pt x="5275" y="10187"/>
                    <a:pt x="5808" y="10225"/>
                  </a:cubicBezTo>
                  <a:cubicBezTo>
                    <a:pt x="5834" y="10227"/>
                    <a:pt x="5861" y="10227"/>
                    <a:pt x="5887" y="10227"/>
                  </a:cubicBezTo>
                  <a:cubicBezTo>
                    <a:pt x="6514" y="10227"/>
                    <a:pt x="7104" y="9726"/>
                    <a:pt x="7655" y="9726"/>
                  </a:cubicBezTo>
                  <a:cubicBezTo>
                    <a:pt x="7689" y="9726"/>
                    <a:pt x="7722" y="9728"/>
                    <a:pt x="7756" y="9732"/>
                  </a:cubicBezTo>
                  <a:cubicBezTo>
                    <a:pt x="8145" y="9778"/>
                    <a:pt x="8453" y="10010"/>
                    <a:pt x="8857" y="10010"/>
                  </a:cubicBezTo>
                  <a:cubicBezTo>
                    <a:pt x="8881" y="10010"/>
                    <a:pt x="8905" y="10009"/>
                    <a:pt x="8929" y="10008"/>
                  </a:cubicBezTo>
                  <a:cubicBezTo>
                    <a:pt x="9510" y="9967"/>
                    <a:pt x="10296" y="9637"/>
                    <a:pt x="10764" y="9291"/>
                  </a:cubicBezTo>
                  <a:cubicBezTo>
                    <a:pt x="11008" y="9113"/>
                    <a:pt x="12972" y="8302"/>
                    <a:pt x="13460" y="8237"/>
                  </a:cubicBezTo>
                  <a:cubicBezTo>
                    <a:pt x="13508" y="8231"/>
                    <a:pt x="13557" y="8228"/>
                    <a:pt x="13608" y="8228"/>
                  </a:cubicBezTo>
                  <a:cubicBezTo>
                    <a:pt x="14072" y="8228"/>
                    <a:pt x="14639" y="8479"/>
                    <a:pt x="15047" y="8605"/>
                  </a:cubicBezTo>
                  <a:cubicBezTo>
                    <a:pt x="15421" y="8721"/>
                    <a:pt x="15747" y="8786"/>
                    <a:pt x="16077" y="8786"/>
                  </a:cubicBezTo>
                  <a:cubicBezTo>
                    <a:pt x="16367" y="8786"/>
                    <a:pt x="16659" y="8736"/>
                    <a:pt x="16990" y="8627"/>
                  </a:cubicBezTo>
                  <a:cubicBezTo>
                    <a:pt x="19267" y="7875"/>
                    <a:pt x="20407" y="4734"/>
                    <a:pt x="19439" y="2625"/>
                  </a:cubicBezTo>
                  <a:cubicBezTo>
                    <a:pt x="19147" y="1988"/>
                    <a:pt x="18170" y="932"/>
                    <a:pt x="17480" y="718"/>
                  </a:cubicBezTo>
                  <a:cubicBezTo>
                    <a:pt x="16585" y="165"/>
                    <a:pt x="15541" y="35"/>
                    <a:pt x="14504" y="35"/>
                  </a:cubicBezTo>
                  <a:cubicBezTo>
                    <a:pt x="14295" y="35"/>
                    <a:pt x="14086" y="40"/>
                    <a:pt x="13878" y="48"/>
                  </a:cubicBezTo>
                  <a:cubicBezTo>
                    <a:pt x="13684" y="56"/>
                    <a:pt x="13490" y="58"/>
                    <a:pt x="13297" y="58"/>
                  </a:cubicBezTo>
                  <a:cubicBezTo>
                    <a:pt x="13066" y="58"/>
                    <a:pt x="12835" y="55"/>
                    <a:pt x="12604" y="55"/>
                  </a:cubicBezTo>
                  <a:cubicBezTo>
                    <a:pt x="12235" y="55"/>
                    <a:pt x="11866" y="63"/>
                    <a:pt x="11492" y="103"/>
                  </a:cubicBezTo>
                  <a:cubicBezTo>
                    <a:pt x="10771" y="183"/>
                    <a:pt x="10097" y="437"/>
                    <a:pt x="9388" y="537"/>
                  </a:cubicBezTo>
                  <a:cubicBezTo>
                    <a:pt x="9242" y="558"/>
                    <a:pt x="9099" y="567"/>
                    <a:pt x="8957" y="567"/>
                  </a:cubicBezTo>
                  <a:cubicBezTo>
                    <a:pt x="7838" y="567"/>
                    <a:pt x="6829" y="1"/>
                    <a:pt x="5738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>
              <a:extLst>
                <a:ext uri="{FF2B5EF4-FFF2-40B4-BE49-F238E27FC236}">
                  <a16:creationId xmlns:a16="http://schemas.microsoft.com/office/drawing/2014/main" id="{12457165-3053-779A-890B-64A750F54F68}"/>
                </a:ext>
              </a:extLst>
            </p:cNvPr>
            <p:cNvSpPr/>
            <p:nvPr/>
          </p:nvSpPr>
          <p:spPr>
            <a:xfrm flipH="1">
              <a:off x="1768818" y="3482566"/>
              <a:ext cx="167530" cy="93337"/>
            </a:xfrm>
            <a:custGeom>
              <a:avLst/>
              <a:gdLst/>
              <a:ahLst/>
              <a:cxnLst/>
              <a:rect l="l" t="t" r="r" b="b"/>
              <a:pathLst>
                <a:path w="5627" h="3135" extrusionOk="0">
                  <a:moveTo>
                    <a:pt x="5448" y="0"/>
                  </a:moveTo>
                  <a:cubicBezTo>
                    <a:pt x="5409" y="0"/>
                    <a:pt x="5370" y="15"/>
                    <a:pt x="5339" y="44"/>
                  </a:cubicBezTo>
                  <a:cubicBezTo>
                    <a:pt x="3625" y="1654"/>
                    <a:pt x="165" y="2812"/>
                    <a:pt x="130" y="2823"/>
                  </a:cubicBezTo>
                  <a:cubicBezTo>
                    <a:pt x="46" y="2851"/>
                    <a:pt x="1" y="2941"/>
                    <a:pt x="29" y="3025"/>
                  </a:cubicBezTo>
                  <a:cubicBezTo>
                    <a:pt x="51" y="3092"/>
                    <a:pt x="113" y="3135"/>
                    <a:pt x="180" y="3135"/>
                  </a:cubicBezTo>
                  <a:cubicBezTo>
                    <a:pt x="197" y="3135"/>
                    <a:pt x="214" y="3132"/>
                    <a:pt x="231" y="3126"/>
                  </a:cubicBezTo>
                  <a:cubicBezTo>
                    <a:pt x="375" y="3079"/>
                    <a:pt x="3792" y="1936"/>
                    <a:pt x="5559" y="277"/>
                  </a:cubicBezTo>
                  <a:cubicBezTo>
                    <a:pt x="5623" y="216"/>
                    <a:pt x="5627" y="114"/>
                    <a:pt x="5566" y="51"/>
                  </a:cubicBezTo>
                  <a:cubicBezTo>
                    <a:pt x="5534" y="17"/>
                    <a:pt x="5491" y="0"/>
                    <a:pt x="5448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>
              <a:extLst>
                <a:ext uri="{FF2B5EF4-FFF2-40B4-BE49-F238E27FC236}">
                  <a16:creationId xmlns:a16="http://schemas.microsoft.com/office/drawing/2014/main" id="{9BCEBD53-26D9-84B1-7E90-0638D5F322D3}"/>
                </a:ext>
              </a:extLst>
            </p:cNvPr>
            <p:cNvSpPr/>
            <p:nvPr/>
          </p:nvSpPr>
          <p:spPr>
            <a:xfrm flipH="1">
              <a:off x="1736544" y="3507962"/>
              <a:ext cx="106347" cy="71752"/>
            </a:xfrm>
            <a:custGeom>
              <a:avLst/>
              <a:gdLst/>
              <a:ahLst/>
              <a:cxnLst/>
              <a:rect l="l" t="t" r="r" b="b"/>
              <a:pathLst>
                <a:path w="3572" h="2410" extrusionOk="0">
                  <a:moveTo>
                    <a:pt x="3391" y="1"/>
                  </a:moveTo>
                  <a:cubicBezTo>
                    <a:pt x="3355" y="1"/>
                    <a:pt x="3319" y="13"/>
                    <a:pt x="3289" y="37"/>
                  </a:cubicBezTo>
                  <a:cubicBezTo>
                    <a:pt x="2665" y="545"/>
                    <a:pt x="125" y="2096"/>
                    <a:pt x="99" y="2112"/>
                  </a:cubicBezTo>
                  <a:cubicBezTo>
                    <a:pt x="25" y="2159"/>
                    <a:pt x="1" y="2257"/>
                    <a:pt x="47" y="2333"/>
                  </a:cubicBezTo>
                  <a:cubicBezTo>
                    <a:pt x="77" y="2382"/>
                    <a:pt x="130" y="2409"/>
                    <a:pt x="184" y="2409"/>
                  </a:cubicBezTo>
                  <a:lnTo>
                    <a:pt x="184" y="2410"/>
                  </a:lnTo>
                  <a:cubicBezTo>
                    <a:pt x="212" y="2410"/>
                    <a:pt x="241" y="2401"/>
                    <a:pt x="266" y="2386"/>
                  </a:cubicBezTo>
                  <a:cubicBezTo>
                    <a:pt x="371" y="2322"/>
                    <a:pt x="2850" y="807"/>
                    <a:pt x="3492" y="285"/>
                  </a:cubicBezTo>
                  <a:cubicBezTo>
                    <a:pt x="3560" y="230"/>
                    <a:pt x="3571" y="129"/>
                    <a:pt x="3515" y="60"/>
                  </a:cubicBezTo>
                  <a:cubicBezTo>
                    <a:pt x="3483" y="21"/>
                    <a:pt x="3437" y="1"/>
                    <a:pt x="339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>
              <a:extLst>
                <a:ext uri="{FF2B5EF4-FFF2-40B4-BE49-F238E27FC236}">
                  <a16:creationId xmlns:a16="http://schemas.microsoft.com/office/drawing/2014/main" id="{0714EBA8-E9DA-2AB4-A738-5B91DFEE1F26}"/>
                </a:ext>
              </a:extLst>
            </p:cNvPr>
            <p:cNvSpPr/>
            <p:nvPr/>
          </p:nvSpPr>
          <p:spPr>
            <a:xfrm flipH="1">
              <a:off x="1775813" y="3368179"/>
              <a:ext cx="54841" cy="36829"/>
            </a:xfrm>
            <a:custGeom>
              <a:avLst/>
              <a:gdLst/>
              <a:ahLst/>
              <a:cxnLst/>
              <a:rect l="l" t="t" r="r" b="b"/>
              <a:pathLst>
                <a:path w="1842" h="1237" extrusionOk="0">
                  <a:moveTo>
                    <a:pt x="1658" y="1"/>
                  </a:moveTo>
                  <a:cubicBezTo>
                    <a:pt x="1629" y="1"/>
                    <a:pt x="1600" y="9"/>
                    <a:pt x="1574" y="25"/>
                  </a:cubicBezTo>
                  <a:lnTo>
                    <a:pt x="99" y="940"/>
                  </a:lnTo>
                  <a:cubicBezTo>
                    <a:pt x="24" y="987"/>
                    <a:pt x="1" y="1086"/>
                    <a:pt x="48" y="1160"/>
                  </a:cubicBezTo>
                  <a:cubicBezTo>
                    <a:pt x="78" y="1209"/>
                    <a:pt x="130" y="1236"/>
                    <a:pt x="184" y="1236"/>
                  </a:cubicBezTo>
                  <a:cubicBezTo>
                    <a:pt x="213" y="1236"/>
                    <a:pt x="242" y="1229"/>
                    <a:pt x="268" y="1212"/>
                  </a:cubicBezTo>
                  <a:lnTo>
                    <a:pt x="1743" y="297"/>
                  </a:lnTo>
                  <a:cubicBezTo>
                    <a:pt x="1818" y="250"/>
                    <a:pt x="1841" y="152"/>
                    <a:pt x="1795" y="76"/>
                  </a:cubicBezTo>
                  <a:cubicBezTo>
                    <a:pt x="1764" y="28"/>
                    <a:pt x="1712" y="1"/>
                    <a:pt x="1658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>
              <a:extLst>
                <a:ext uri="{FF2B5EF4-FFF2-40B4-BE49-F238E27FC236}">
                  <a16:creationId xmlns:a16="http://schemas.microsoft.com/office/drawing/2014/main" id="{C01C116C-8E2D-F815-FA0B-2B01A29851B5}"/>
                </a:ext>
              </a:extLst>
            </p:cNvPr>
            <p:cNvSpPr/>
            <p:nvPr/>
          </p:nvSpPr>
          <p:spPr>
            <a:xfrm flipH="1">
              <a:off x="1519173" y="2719430"/>
              <a:ext cx="124866" cy="158003"/>
            </a:xfrm>
            <a:custGeom>
              <a:avLst/>
              <a:gdLst/>
              <a:ahLst/>
              <a:cxnLst/>
              <a:rect l="l" t="t" r="r" b="b"/>
              <a:pathLst>
                <a:path w="4194" h="5307" extrusionOk="0">
                  <a:moveTo>
                    <a:pt x="439" y="1"/>
                  </a:moveTo>
                  <a:cubicBezTo>
                    <a:pt x="294" y="1"/>
                    <a:pt x="147" y="10"/>
                    <a:pt x="0" y="31"/>
                  </a:cubicBezTo>
                  <a:cubicBezTo>
                    <a:pt x="825" y="673"/>
                    <a:pt x="318" y="1849"/>
                    <a:pt x="371" y="2699"/>
                  </a:cubicBezTo>
                  <a:cubicBezTo>
                    <a:pt x="458" y="4069"/>
                    <a:pt x="1410" y="5306"/>
                    <a:pt x="2841" y="5306"/>
                  </a:cubicBezTo>
                  <a:cubicBezTo>
                    <a:pt x="2889" y="5306"/>
                    <a:pt x="2936" y="5305"/>
                    <a:pt x="2984" y="5302"/>
                  </a:cubicBezTo>
                  <a:cubicBezTo>
                    <a:pt x="3305" y="4917"/>
                    <a:pt x="3713" y="4763"/>
                    <a:pt x="3907" y="4398"/>
                  </a:cubicBezTo>
                  <a:cubicBezTo>
                    <a:pt x="4193" y="3855"/>
                    <a:pt x="4041" y="3080"/>
                    <a:pt x="3853" y="2531"/>
                  </a:cubicBezTo>
                  <a:cubicBezTo>
                    <a:pt x="3359" y="1089"/>
                    <a:pt x="1960" y="1"/>
                    <a:pt x="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>
              <a:extLst>
                <a:ext uri="{FF2B5EF4-FFF2-40B4-BE49-F238E27FC236}">
                  <a16:creationId xmlns:a16="http://schemas.microsoft.com/office/drawing/2014/main" id="{67506FDB-E8D8-5025-EF86-D91515B8F5E4}"/>
                </a:ext>
              </a:extLst>
            </p:cNvPr>
            <p:cNvSpPr/>
            <p:nvPr/>
          </p:nvSpPr>
          <p:spPr>
            <a:xfrm flipH="1">
              <a:off x="1519173" y="2719519"/>
              <a:ext cx="123080" cy="157794"/>
            </a:xfrm>
            <a:custGeom>
              <a:avLst/>
              <a:gdLst/>
              <a:ahLst/>
              <a:cxnLst/>
              <a:rect l="l" t="t" r="r" b="b"/>
              <a:pathLst>
                <a:path w="4134" h="5300" extrusionOk="0">
                  <a:moveTo>
                    <a:pt x="382" y="0"/>
                  </a:moveTo>
                  <a:cubicBezTo>
                    <a:pt x="256" y="0"/>
                    <a:pt x="130" y="8"/>
                    <a:pt x="3" y="23"/>
                  </a:cubicBezTo>
                  <a:lnTo>
                    <a:pt x="3" y="23"/>
                  </a:lnTo>
                  <a:cubicBezTo>
                    <a:pt x="2" y="23"/>
                    <a:pt x="1" y="22"/>
                    <a:pt x="0" y="22"/>
                  </a:cubicBezTo>
                  <a:lnTo>
                    <a:pt x="0" y="23"/>
                  </a:lnTo>
                  <a:cubicBezTo>
                    <a:pt x="1" y="23"/>
                    <a:pt x="2" y="23"/>
                    <a:pt x="3" y="23"/>
                  </a:cubicBezTo>
                  <a:lnTo>
                    <a:pt x="3" y="23"/>
                  </a:lnTo>
                  <a:cubicBezTo>
                    <a:pt x="1248" y="494"/>
                    <a:pt x="2188" y="2330"/>
                    <a:pt x="2564" y="3539"/>
                  </a:cubicBezTo>
                  <a:cubicBezTo>
                    <a:pt x="2750" y="4135"/>
                    <a:pt x="2771" y="4714"/>
                    <a:pt x="2900" y="5299"/>
                  </a:cubicBezTo>
                  <a:cubicBezTo>
                    <a:pt x="2906" y="5299"/>
                    <a:pt x="2911" y="5300"/>
                    <a:pt x="2916" y="5300"/>
                  </a:cubicBezTo>
                  <a:cubicBezTo>
                    <a:pt x="2919" y="5300"/>
                    <a:pt x="2921" y="5300"/>
                    <a:pt x="2924" y="5299"/>
                  </a:cubicBezTo>
                  <a:cubicBezTo>
                    <a:pt x="3245" y="4915"/>
                    <a:pt x="3653" y="4760"/>
                    <a:pt x="3847" y="4395"/>
                  </a:cubicBezTo>
                  <a:cubicBezTo>
                    <a:pt x="4133" y="3852"/>
                    <a:pt x="3981" y="3075"/>
                    <a:pt x="3793" y="2528"/>
                  </a:cubicBezTo>
                  <a:cubicBezTo>
                    <a:pt x="3298" y="1086"/>
                    <a:pt x="1902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>
              <a:extLst>
                <a:ext uri="{FF2B5EF4-FFF2-40B4-BE49-F238E27FC236}">
                  <a16:creationId xmlns:a16="http://schemas.microsoft.com/office/drawing/2014/main" id="{D2D309AE-4A37-C8B4-77BD-A3F649E9632A}"/>
                </a:ext>
              </a:extLst>
            </p:cNvPr>
            <p:cNvSpPr/>
            <p:nvPr/>
          </p:nvSpPr>
          <p:spPr>
            <a:xfrm flipH="1">
              <a:off x="1758844" y="2576163"/>
              <a:ext cx="166607" cy="123407"/>
            </a:xfrm>
            <a:custGeom>
              <a:avLst/>
              <a:gdLst/>
              <a:ahLst/>
              <a:cxnLst/>
              <a:rect l="l" t="t" r="r" b="b"/>
              <a:pathLst>
                <a:path w="5596" h="4145" extrusionOk="0">
                  <a:moveTo>
                    <a:pt x="3867" y="0"/>
                  </a:moveTo>
                  <a:cubicBezTo>
                    <a:pt x="3459" y="0"/>
                    <a:pt x="3029" y="114"/>
                    <a:pt x="2688" y="238"/>
                  </a:cubicBezTo>
                  <a:cubicBezTo>
                    <a:pt x="1119" y="814"/>
                    <a:pt x="1" y="2465"/>
                    <a:pt x="272" y="4144"/>
                  </a:cubicBezTo>
                  <a:cubicBezTo>
                    <a:pt x="574" y="3738"/>
                    <a:pt x="1007" y="3641"/>
                    <a:pt x="1470" y="3641"/>
                  </a:cubicBezTo>
                  <a:cubicBezTo>
                    <a:pt x="1894" y="3641"/>
                    <a:pt x="2342" y="3722"/>
                    <a:pt x="2737" y="3722"/>
                  </a:cubicBezTo>
                  <a:cubicBezTo>
                    <a:pt x="2803" y="3722"/>
                    <a:pt x="2868" y="3720"/>
                    <a:pt x="2931" y="3715"/>
                  </a:cubicBezTo>
                  <a:cubicBezTo>
                    <a:pt x="4345" y="3596"/>
                    <a:pt x="5595" y="2554"/>
                    <a:pt x="5478" y="1047"/>
                  </a:cubicBezTo>
                  <a:cubicBezTo>
                    <a:pt x="5086" y="734"/>
                    <a:pt x="4923" y="331"/>
                    <a:pt x="4553" y="144"/>
                  </a:cubicBezTo>
                  <a:cubicBezTo>
                    <a:pt x="4348" y="41"/>
                    <a:pt x="4112" y="0"/>
                    <a:pt x="38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>
              <a:extLst>
                <a:ext uri="{FF2B5EF4-FFF2-40B4-BE49-F238E27FC236}">
                  <a16:creationId xmlns:a16="http://schemas.microsoft.com/office/drawing/2014/main" id="{0A811B70-6D3D-C704-EF6C-9036B043CC37}"/>
                </a:ext>
              </a:extLst>
            </p:cNvPr>
            <p:cNvSpPr/>
            <p:nvPr/>
          </p:nvSpPr>
          <p:spPr>
            <a:xfrm flipH="1">
              <a:off x="1762327" y="2576134"/>
              <a:ext cx="162290" cy="121650"/>
            </a:xfrm>
            <a:custGeom>
              <a:avLst/>
              <a:gdLst/>
              <a:ahLst/>
              <a:cxnLst/>
              <a:rect l="l" t="t" r="r" b="b"/>
              <a:pathLst>
                <a:path w="5451" h="4086" extrusionOk="0">
                  <a:moveTo>
                    <a:pt x="3837" y="1"/>
                  </a:moveTo>
                  <a:cubicBezTo>
                    <a:pt x="3429" y="1"/>
                    <a:pt x="2999" y="114"/>
                    <a:pt x="2659" y="239"/>
                  </a:cubicBezTo>
                  <a:cubicBezTo>
                    <a:pt x="1110" y="807"/>
                    <a:pt x="1" y="2427"/>
                    <a:pt x="237" y="4085"/>
                  </a:cubicBezTo>
                  <a:cubicBezTo>
                    <a:pt x="679" y="2828"/>
                    <a:pt x="2495" y="1848"/>
                    <a:pt x="3697" y="1445"/>
                  </a:cubicBezTo>
                  <a:cubicBezTo>
                    <a:pt x="4289" y="1247"/>
                    <a:pt x="4868" y="1214"/>
                    <a:pt x="5450" y="1072"/>
                  </a:cubicBezTo>
                  <a:cubicBezTo>
                    <a:pt x="5450" y="1064"/>
                    <a:pt x="5450" y="1055"/>
                    <a:pt x="5450" y="1048"/>
                  </a:cubicBezTo>
                  <a:cubicBezTo>
                    <a:pt x="5057" y="735"/>
                    <a:pt x="4894" y="330"/>
                    <a:pt x="4525" y="145"/>
                  </a:cubicBezTo>
                  <a:cubicBezTo>
                    <a:pt x="4320" y="42"/>
                    <a:pt x="4082" y="1"/>
                    <a:pt x="3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>
              <a:extLst>
                <a:ext uri="{FF2B5EF4-FFF2-40B4-BE49-F238E27FC236}">
                  <a16:creationId xmlns:a16="http://schemas.microsoft.com/office/drawing/2014/main" id="{CAB5712F-BC48-D55E-A410-ED2CE3C56DF5}"/>
                </a:ext>
              </a:extLst>
            </p:cNvPr>
            <p:cNvSpPr/>
            <p:nvPr/>
          </p:nvSpPr>
          <p:spPr>
            <a:xfrm flipH="1">
              <a:off x="2553894" y="3142471"/>
              <a:ext cx="149428" cy="140348"/>
            </a:xfrm>
            <a:custGeom>
              <a:avLst/>
              <a:gdLst/>
              <a:ahLst/>
              <a:cxnLst/>
              <a:rect l="l" t="t" r="r" b="b"/>
              <a:pathLst>
                <a:path w="5019" h="4714" extrusionOk="0">
                  <a:moveTo>
                    <a:pt x="1530" y="0"/>
                  </a:moveTo>
                  <a:cubicBezTo>
                    <a:pt x="1296" y="0"/>
                    <a:pt x="1054" y="37"/>
                    <a:pt x="808" y="116"/>
                  </a:cubicBezTo>
                  <a:cubicBezTo>
                    <a:pt x="594" y="569"/>
                    <a:pt x="238" y="821"/>
                    <a:pt x="143" y="1223"/>
                  </a:cubicBezTo>
                  <a:cubicBezTo>
                    <a:pt x="0" y="1820"/>
                    <a:pt x="343" y="2533"/>
                    <a:pt x="662" y="3018"/>
                  </a:cubicBezTo>
                  <a:cubicBezTo>
                    <a:pt x="1347" y="4055"/>
                    <a:pt x="2557" y="4714"/>
                    <a:pt x="3779" y="4714"/>
                  </a:cubicBezTo>
                  <a:cubicBezTo>
                    <a:pt x="4198" y="4714"/>
                    <a:pt x="4618" y="4637"/>
                    <a:pt x="5019" y="4471"/>
                  </a:cubicBezTo>
                  <a:cubicBezTo>
                    <a:pt x="4059" y="4057"/>
                    <a:pt x="4255" y="2791"/>
                    <a:pt x="3990" y="1981"/>
                  </a:cubicBezTo>
                  <a:cubicBezTo>
                    <a:pt x="3625" y="863"/>
                    <a:pt x="2668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>
              <a:extLst>
                <a:ext uri="{FF2B5EF4-FFF2-40B4-BE49-F238E27FC236}">
                  <a16:creationId xmlns:a16="http://schemas.microsoft.com/office/drawing/2014/main" id="{7EEB9AC8-BDC7-12FC-5DED-AFC64363CB40}"/>
                </a:ext>
              </a:extLst>
            </p:cNvPr>
            <p:cNvSpPr/>
            <p:nvPr/>
          </p:nvSpPr>
          <p:spPr>
            <a:xfrm flipH="1">
              <a:off x="2555562" y="3145717"/>
              <a:ext cx="147761" cy="137073"/>
            </a:xfrm>
            <a:custGeom>
              <a:avLst/>
              <a:gdLst/>
              <a:ahLst/>
              <a:cxnLst/>
              <a:rect l="l" t="t" r="r" b="b"/>
              <a:pathLst>
                <a:path w="4963" h="4604" extrusionOk="0">
                  <a:moveTo>
                    <a:pt x="831" y="0"/>
                  </a:moveTo>
                  <a:cubicBezTo>
                    <a:pt x="823" y="3"/>
                    <a:pt x="816" y="4"/>
                    <a:pt x="808" y="7"/>
                  </a:cubicBezTo>
                  <a:cubicBezTo>
                    <a:pt x="594" y="460"/>
                    <a:pt x="238" y="712"/>
                    <a:pt x="143" y="1114"/>
                  </a:cubicBezTo>
                  <a:cubicBezTo>
                    <a:pt x="0" y="1711"/>
                    <a:pt x="343" y="2424"/>
                    <a:pt x="662" y="2909"/>
                  </a:cubicBezTo>
                  <a:cubicBezTo>
                    <a:pt x="1348" y="3946"/>
                    <a:pt x="2556" y="4603"/>
                    <a:pt x="3777" y="4603"/>
                  </a:cubicBezTo>
                  <a:cubicBezTo>
                    <a:pt x="4177" y="4603"/>
                    <a:pt x="4578" y="4533"/>
                    <a:pt x="4963" y="4382"/>
                  </a:cubicBezTo>
                  <a:cubicBezTo>
                    <a:pt x="3638" y="4241"/>
                    <a:pt x="2267" y="2698"/>
                    <a:pt x="1598" y="1622"/>
                  </a:cubicBezTo>
                  <a:cubicBezTo>
                    <a:pt x="1269" y="1091"/>
                    <a:pt x="1103" y="536"/>
                    <a:pt x="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>
              <a:extLst>
                <a:ext uri="{FF2B5EF4-FFF2-40B4-BE49-F238E27FC236}">
                  <a16:creationId xmlns:a16="http://schemas.microsoft.com/office/drawing/2014/main" id="{46531085-2FDA-F8AC-7B1C-FC84DE836C03}"/>
                </a:ext>
              </a:extLst>
            </p:cNvPr>
            <p:cNvSpPr/>
            <p:nvPr/>
          </p:nvSpPr>
          <p:spPr>
            <a:xfrm flipH="1">
              <a:off x="2224191" y="2364092"/>
              <a:ext cx="174050" cy="116202"/>
            </a:xfrm>
            <a:custGeom>
              <a:avLst/>
              <a:gdLst/>
              <a:ahLst/>
              <a:cxnLst/>
              <a:rect l="l" t="t" r="r" b="b"/>
              <a:pathLst>
                <a:path w="5846" h="3903" extrusionOk="0">
                  <a:moveTo>
                    <a:pt x="1768" y="1"/>
                  </a:moveTo>
                  <a:cubicBezTo>
                    <a:pt x="1232" y="1"/>
                    <a:pt x="697" y="181"/>
                    <a:pt x="237" y="588"/>
                  </a:cubicBezTo>
                  <a:cubicBezTo>
                    <a:pt x="225" y="1089"/>
                    <a:pt x="0" y="1463"/>
                    <a:pt x="75" y="1869"/>
                  </a:cubicBezTo>
                  <a:cubicBezTo>
                    <a:pt x="184" y="2473"/>
                    <a:pt x="786" y="2988"/>
                    <a:pt x="1273" y="3302"/>
                  </a:cubicBezTo>
                  <a:cubicBezTo>
                    <a:pt x="1888" y="3699"/>
                    <a:pt x="2616" y="3902"/>
                    <a:pt x="3339" y="3902"/>
                  </a:cubicBezTo>
                  <a:cubicBezTo>
                    <a:pt x="4267" y="3902"/>
                    <a:pt x="5185" y="3568"/>
                    <a:pt x="5846" y="2878"/>
                  </a:cubicBezTo>
                  <a:lnTo>
                    <a:pt x="5846" y="2878"/>
                  </a:lnTo>
                  <a:cubicBezTo>
                    <a:pt x="5843" y="2878"/>
                    <a:pt x="5840" y="2878"/>
                    <a:pt x="5837" y="2878"/>
                  </a:cubicBezTo>
                  <a:cubicBezTo>
                    <a:pt x="4798" y="2878"/>
                    <a:pt x="4468" y="1645"/>
                    <a:pt x="3901" y="1014"/>
                  </a:cubicBezTo>
                  <a:cubicBezTo>
                    <a:pt x="3339" y="386"/>
                    <a:pt x="2552" y="1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>
              <a:extLst>
                <a:ext uri="{FF2B5EF4-FFF2-40B4-BE49-F238E27FC236}">
                  <a16:creationId xmlns:a16="http://schemas.microsoft.com/office/drawing/2014/main" id="{2A1EB71D-B47B-755C-89BE-ADB56AB81317}"/>
                </a:ext>
              </a:extLst>
            </p:cNvPr>
            <p:cNvSpPr/>
            <p:nvPr/>
          </p:nvSpPr>
          <p:spPr>
            <a:xfrm flipH="1">
              <a:off x="2081669" y="3403192"/>
              <a:ext cx="125640" cy="83899"/>
            </a:xfrm>
            <a:custGeom>
              <a:avLst/>
              <a:gdLst/>
              <a:ahLst/>
              <a:cxnLst/>
              <a:rect l="l" t="t" r="r" b="b"/>
              <a:pathLst>
                <a:path w="4220" h="2818" extrusionOk="0">
                  <a:moveTo>
                    <a:pt x="1276" y="1"/>
                  </a:moveTo>
                  <a:cubicBezTo>
                    <a:pt x="889" y="1"/>
                    <a:pt x="503" y="131"/>
                    <a:pt x="171" y="425"/>
                  </a:cubicBezTo>
                  <a:cubicBezTo>
                    <a:pt x="162" y="787"/>
                    <a:pt x="0" y="1057"/>
                    <a:pt x="54" y="1351"/>
                  </a:cubicBezTo>
                  <a:cubicBezTo>
                    <a:pt x="133" y="1786"/>
                    <a:pt x="567" y="2158"/>
                    <a:pt x="919" y="2385"/>
                  </a:cubicBezTo>
                  <a:cubicBezTo>
                    <a:pt x="1363" y="2671"/>
                    <a:pt x="1888" y="2818"/>
                    <a:pt x="2410" y="2818"/>
                  </a:cubicBezTo>
                  <a:cubicBezTo>
                    <a:pt x="3080" y="2818"/>
                    <a:pt x="3743" y="2577"/>
                    <a:pt x="4220" y="2079"/>
                  </a:cubicBezTo>
                  <a:lnTo>
                    <a:pt x="4220" y="2079"/>
                  </a:lnTo>
                  <a:cubicBezTo>
                    <a:pt x="4218" y="2079"/>
                    <a:pt x="4216" y="2079"/>
                    <a:pt x="4214" y="2079"/>
                  </a:cubicBezTo>
                  <a:cubicBezTo>
                    <a:pt x="3465" y="2079"/>
                    <a:pt x="3226" y="1188"/>
                    <a:pt x="2817" y="732"/>
                  </a:cubicBezTo>
                  <a:cubicBezTo>
                    <a:pt x="2411" y="279"/>
                    <a:pt x="1842" y="1"/>
                    <a:pt x="1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" name="Google Shape;785;p38">
              <a:extLst>
                <a:ext uri="{FF2B5EF4-FFF2-40B4-BE49-F238E27FC236}">
                  <a16:creationId xmlns:a16="http://schemas.microsoft.com/office/drawing/2014/main" id="{AE75F6DA-0972-8AC8-1019-07045B8483EC}"/>
                </a:ext>
              </a:extLst>
            </p:cNvPr>
            <p:cNvGrpSpPr/>
            <p:nvPr/>
          </p:nvGrpSpPr>
          <p:grpSpPr>
            <a:xfrm rot="10800000" flipH="1">
              <a:off x="2224208" y="2954286"/>
              <a:ext cx="212216" cy="259515"/>
              <a:chOff x="5425097" y="1301126"/>
              <a:chExt cx="216194" cy="264353"/>
            </a:xfrm>
          </p:grpSpPr>
          <p:sp>
            <p:nvSpPr>
              <p:cNvPr id="786" name="Google Shape;786;p38">
                <a:extLst>
                  <a:ext uri="{FF2B5EF4-FFF2-40B4-BE49-F238E27FC236}">
                    <a16:creationId xmlns:a16="http://schemas.microsoft.com/office/drawing/2014/main" id="{98A838EF-7015-486B-A0FE-285F2A5A004E}"/>
                  </a:ext>
                </a:extLst>
              </p:cNvPr>
              <p:cNvSpPr/>
              <p:nvPr/>
            </p:nvSpPr>
            <p:spPr>
              <a:xfrm>
                <a:off x="5433457" y="1364615"/>
                <a:ext cx="207834" cy="169532"/>
              </a:xfrm>
              <a:custGeom>
                <a:avLst/>
                <a:gdLst/>
                <a:ahLst/>
                <a:cxnLst/>
                <a:rect l="l" t="t" r="r" b="b"/>
                <a:pathLst>
                  <a:path w="20066" h="16368" extrusionOk="0">
                    <a:moveTo>
                      <a:pt x="2516" y="0"/>
                    </a:moveTo>
                    <a:cubicBezTo>
                      <a:pt x="2516" y="0"/>
                      <a:pt x="2517" y="0"/>
                      <a:pt x="2518" y="1"/>
                    </a:cubicBezTo>
                    <a:lnTo>
                      <a:pt x="2518" y="1"/>
                    </a:lnTo>
                    <a:cubicBezTo>
                      <a:pt x="2518" y="0"/>
                      <a:pt x="2518" y="0"/>
                      <a:pt x="2518" y="0"/>
                    </a:cubicBezTo>
                    <a:close/>
                    <a:moveTo>
                      <a:pt x="2518" y="1"/>
                    </a:moveTo>
                    <a:cubicBezTo>
                      <a:pt x="2546" y="25"/>
                      <a:pt x="4368" y="1626"/>
                      <a:pt x="4867" y="4955"/>
                    </a:cubicBezTo>
                    <a:cubicBezTo>
                      <a:pt x="5294" y="7801"/>
                      <a:pt x="2787" y="9554"/>
                      <a:pt x="920" y="9554"/>
                    </a:cubicBezTo>
                    <a:cubicBezTo>
                      <a:pt x="586" y="9554"/>
                      <a:pt x="273" y="9498"/>
                      <a:pt x="0" y="9382"/>
                    </a:cubicBezTo>
                    <a:lnTo>
                      <a:pt x="0" y="9382"/>
                    </a:lnTo>
                    <a:cubicBezTo>
                      <a:pt x="0" y="9382"/>
                      <a:pt x="1433" y="13727"/>
                      <a:pt x="4117" y="15277"/>
                    </a:cubicBezTo>
                    <a:cubicBezTo>
                      <a:pt x="5677" y="16179"/>
                      <a:pt x="7978" y="16368"/>
                      <a:pt x="9631" y="16368"/>
                    </a:cubicBezTo>
                    <a:cubicBezTo>
                      <a:pt x="10821" y="16368"/>
                      <a:pt x="11674" y="16270"/>
                      <a:pt x="11674" y="16270"/>
                    </a:cubicBezTo>
                    <a:lnTo>
                      <a:pt x="17257" y="15634"/>
                    </a:lnTo>
                    <a:cubicBezTo>
                      <a:pt x="17257" y="15634"/>
                      <a:pt x="14975" y="14197"/>
                      <a:pt x="15021" y="11898"/>
                    </a:cubicBezTo>
                    <a:cubicBezTo>
                      <a:pt x="15068" y="9596"/>
                      <a:pt x="18365" y="6892"/>
                      <a:pt x="19919" y="6510"/>
                    </a:cubicBezTo>
                    <a:cubicBezTo>
                      <a:pt x="19919" y="6510"/>
                      <a:pt x="20065" y="5047"/>
                      <a:pt x="17563" y="3376"/>
                    </a:cubicBezTo>
                    <a:cubicBezTo>
                      <a:pt x="15078" y="1718"/>
                      <a:pt x="2701" y="25"/>
                      <a:pt x="2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8">
                <a:extLst>
                  <a:ext uri="{FF2B5EF4-FFF2-40B4-BE49-F238E27FC236}">
                    <a16:creationId xmlns:a16="http://schemas.microsoft.com/office/drawing/2014/main" id="{57452E73-1B8A-0C39-B83C-FD30ADCB7B62}"/>
                  </a:ext>
                </a:extLst>
              </p:cNvPr>
              <p:cNvSpPr/>
              <p:nvPr/>
            </p:nvSpPr>
            <p:spPr>
              <a:xfrm>
                <a:off x="5554240" y="1301126"/>
                <a:ext cx="57494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905" extrusionOk="0">
                    <a:moveTo>
                      <a:pt x="4740" y="0"/>
                    </a:moveTo>
                    <a:cubicBezTo>
                      <a:pt x="4360" y="0"/>
                      <a:pt x="3580" y="210"/>
                      <a:pt x="1964" y="1972"/>
                    </a:cubicBezTo>
                    <a:cubicBezTo>
                      <a:pt x="1" y="4112"/>
                      <a:pt x="358" y="5640"/>
                      <a:pt x="358" y="5640"/>
                    </a:cubicBezTo>
                    <a:lnTo>
                      <a:pt x="703" y="5904"/>
                    </a:lnTo>
                    <a:cubicBezTo>
                      <a:pt x="703" y="5904"/>
                      <a:pt x="468" y="5339"/>
                      <a:pt x="1775" y="3181"/>
                    </a:cubicBezTo>
                    <a:cubicBezTo>
                      <a:pt x="3082" y="1020"/>
                      <a:pt x="4828" y="948"/>
                      <a:pt x="5190" y="706"/>
                    </a:cubicBezTo>
                    <a:cubicBezTo>
                      <a:pt x="5551" y="464"/>
                      <a:pt x="5211" y="50"/>
                      <a:pt x="4933" y="16"/>
                    </a:cubicBezTo>
                    <a:cubicBezTo>
                      <a:pt x="4884" y="10"/>
                      <a:pt x="4821" y="0"/>
                      <a:pt x="4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8">
                <a:extLst>
                  <a:ext uri="{FF2B5EF4-FFF2-40B4-BE49-F238E27FC236}">
                    <a16:creationId xmlns:a16="http://schemas.microsoft.com/office/drawing/2014/main" id="{DA9E909B-55C9-6ADC-14EF-64618D42B0C6}"/>
                  </a:ext>
                </a:extLst>
              </p:cNvPr>
              <p:cNvSpPr/>
              <p:nvPr/>
            </p:nvSpPr>
            <p:spPr>
              <a:xfrm>
                <a:off x="5459530" y="1339215"/>
                <a:ext cx="180262" cy="92834"/>
              </a:xfrm>
              <a:custGeom>
                <a:avLst/>
                <a:gdLst/>
                <a:ahLst/>
                <a:cxnLst/>
                <a:rect l="l" t="t" r="r" b="b"/>
                <a:pathLst>
                  <a:path w="17404" h="8963" extrusionOk="0">
                    <a:moveTo>
                      <a:pt x="5529" y="1"/>
                    </a:moveTo>
                    <a:cubicBezTo>
                      <a:pt x="2680" y="1"/>
                      <a:pt x="1" y="2452"/>
                      <a:pt x="1" y="2452"/>
                    </a:cubicBezTo>
                    <a:lnTo>
                      <a:pt x="2419" y="4400"/>
                    </a:lnTo>
                    <a:cubicBezTo>
                      <a:pt x="3275" y="3808"/>
                      <a:pt x="3986" y="3592"/>
                      <a:pt x="4567" y="3592"/>
                    </a:cubicBezTo>
                    <a:cubicBezTo>
                      <a:pt x="6123" y="3592"/>
                      <a:pt x="6746" y="5142"/>
                      <a:pt x="6746" y="5142"/>
                    </a:cubicBezTo>
                    <a:cubicBezTo>
                      <a:pt x="7243" y="4826"/>
                      <a:pt x="7709" y="4699"/>
                      <a:pt x="8138" y="4699"/>
                    </a:cubicBezTo>
                    <a:cubicBezTo>
                      <a:pt x="9940" y="4699"/>
                      <a:pt x="11091" y="6945"/>
                      <a:pt x="11091" y="6945"/>
                    </a:cubicBezTo>
                    <a:cubicBezTo>
                      <a:pt x="11802" y="6498"/>
                      <a:pt x="12488" y="6321"/>
                      <a:pt x="13129" y="6321"/>
                    </a:cubicBezTo>
                    <a:cubicBezTo>
                      <a:pt x="15602" y="6321"/>
                      <a:pt x="17402" y="8962"/>
                      <a:pt x="17402" y="8962"/>
                    </a:cubicBezTo>
                    <a:cubicBezTo>
                      <a:pt x="17404" y="8875"/>
                      <a:pt x="17404" y="8789"/>
                      <a:pt x="17402" y="8701"/>
                    </a:cubicBezTo>
                    <a:cubicBezTo>
                      <a:pt x="17325" y="4446"/>
                      <a:pt x="13275" y="1808"/>
                      <a:pt x="12033" y="1808"/>
                    </a:cubicBezTo>
                    <a:cubicBezTo>
                      <a:pt x="12007" y="1808"/>
                      <a:pt x="11982" y="1809"/>
                      <a:pt x="11958" y="1812"/>
                    </a:cubicBezTo>
                    <a:cubicBezTo>
                      <a:pt x="11829" y="1825"/>
                      <a:pt x="11702" y="1831"/>
                      <a:pt x="11575" y="1831"/>
                    </a:cubicBezTo>
                    <a:cubicBezTo>
                      <a:pt x="10558" y="1831"/>
                      <a:pt x="9548" y="1411"/>
                      <a:pt x="7399" y="405"/>
                    </a:cubicBezTo>
                    <a:cubicBezTo>
                      <a:pt x="6785" y="118"/>
                      <a:pt x="6153" y="1"/>
                      <a:pt x="5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8">
                <a:extLst>
                  <a:ext uri="{FF2B5EF4-FFF2-40B4-BE49-F238E27FC236}">
                    <a16:creationId xmlns:a16="http://schemas.microsoft.com/office/drawing/2014/main" id="{84884602-9FA5-F956-87DD-8C4F71292499}"/>
                  </a:ext>
                </a:extLst>
              </p:cNvPr>
              <p:cNvSpPr/>
              <p:nvPr/>
            </p:nvSpPr>
            <p:spPr>
              <a:xfrm>
                <a:off x="5425097" y="1461790"/>
                <a:ext cx="187108" cy="103689"/>
              </a:xfrm>
              <a:custGeom>
                <a:avLst/>
                <a:gdLst/>
                <a:ahLst/>
                <a:cxnLst/>
                <a:rect l="l" t="t" r="r" b="b"/>
                <a:pathLst>
                  <a:path w="18065" h="10011" extrusionOk="0">
                    <a:moveTo>
                      <a:pt x="806" y="1"/>
                    </a:moveTo>
                    <a:cubicBezTo>
                      <a:pt x="0" y="3999"/>
                      <a:pt x="4024" y="7184"/>
                      <a:pt x="5537" y="8115"/>
                    </a:cubicBezTo>
                    <a:cubicBezTo>
                      <a:pt x="6298" y="8583"/>
                      <a:pt x="7025" y="8700"/>
                      <a:pt x="7560" y="8700"/>
                    </a:cubicBezTo>
                    <a:cubicBezTo>
                      <a:pt x="8090" y="8700"/>
                      <a:pt x="8432" y="8585"/>
                      <a:pt x="8432" y="8585"/>
                    </a:cubicBezTo>
                    <a:cubicBezTo>
                      <a:pt x="8432" y="8585"/>
                      <a:pt x="8978" y="10011"/>
                      <a:pt x="11861" y="10011"/>
                    </a:cubicBezTo>
                    <a:cubicBezTo>
                      <a:pt x="12020" y="10011"/>
                      <a:pt x="12186" y="10006"/>
                      <a:pt x="12360" y="9997"/>
                    </a:cubicBezTo>
                    <a:cubicBezTo>
                      <a:pt x="15677" y="9822"/>
                      <a:pt x="18064" y="6253"/>
                      <a:pt x="18064" y="6253"/>
                    </a:cubicBezTo>
                    <a:cubicBezTo>
                      <a:pt x="16587" y="5778"/>
                      <a:pt x="16201" y="4375"/>
                      <a:pt x="16201" y="4375"/>
                    </a:cubicBezTo>
                    <a:cubicBezTo>
                      <a:pt x="16201" y="4375"/>
                      <a:pt x="15851" y="4907"/>
                      <a:pt x="14516" y="4907"/>
                    </a:cubicBezTo>
                    <a:cubicBezTo>
                      <a:pt x="14382" y="4907"/>
                      <a:pt x="14239" y="4902"/>
                      <a:pt x="14085" y="4890"/>
                    </a:cubicBezTo>
                    <a:cubicBezTo>
                      <a:pt x="12396" y="4763"/>
                      <a:pt x="11400" y="3440"/>
                      <a:pt x="11400" y="3440"/>
                    </a:cubicBezTo>
                    <a:cubicBezTo>
                      <a:pt x="11400" y="3440"/>
                      <a:pt x="10811" y="4187"/>
                      <a:pt x="9723" y="4187"/>
                    </a:cubicBezTo>
                    <a:cubicBezTo>
                      <a:pt x="9468" y="4187"/>
                      <a:pt x="9185" y="4146"/>
                      <a:pt x="8877" y="4045"/>
                    </a:cubicBezTo>
                    <a:cubicBezTo>
                      <a:pt x="7249" y="3514"/>
                      <a:pt x="6421" y="1642"/>
                      <a:pt x="6421" y="1642"/>
                    </a:cubicBezTo>
                    <a:cubicBezTo>
                      <a:pt x="6421" y="1642"/>
                      <a:pt x="5813" y="2434"/>
                      <a:pt x="4435" y="2434"/>
                    </a:cubicBezTo>
                    <a:cubicBezTo>
                      <a:pt x="4216" y="2434"/>
                      <a:pt x="3977" y="2414"/>
                      <a:pt x="3718" y="2367"/>
                    </a:cubicBezTo>
                    <a:cubicBezTo>
                      <a:pt x="1831" y="2031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8">
              <a:extLst>
                <a:ext uri="{FF2B5EF4-FFF2-40B4-BE49-F238E27FC236}">
                  <a16:creationId xmlns:a16="http://schemas.microsoft.com/office/drawing/2014/main" id="{D6CC947A-359E-3B31-207F-979527A37D8D}"/>
                </a:ext>
              </a:extLst>
            </p:cNvPr>
            <p:cNvGrpSpPr/>
            <p:nvPr/>
          </p:nvGrpSpPr>
          <p:grpSpPr>
            <a:xfrm rot="-7039952" flipH="1">
              <a:off x="2084349" y="2503392"/>
              <a:ext cx="383791" cy="430463"/>
              <a:chOff x="5055001" y="1564010"/>
              <a:chExt cx="390990" cy="438477"/>
            </a:xfrm>
          </p:grpSpPr>
          <p:sp>
            <p:nvSpPr>
              <p:cNvPr id="791" name="Google Shape;791;p38">
                <a:extLst>
                  <a:ext uri="{FF2B5EF4-FFF2-40B4-BE49-F238E27FC236}">
                    <a16:creationId xmlns:a16="http://schemas.microsoft.com/office/drawing/2014/main" id="{29D33B37-D3AC-58BD-750A-C47B427CF994}"/>
                  </a:ext>
                </a:extLst>
              </p:cNvPr>
              <p:cNvSpPr/>
              <p:nvPr/>
            </p:nvSpPr>
            <p:spPr>
              <a:xfrm>
                <a:off x="5142055" y="1663713"/>
                <a:ext cx="201070" cy="225017"/>
              </a:xfrm>
              <a:custGeom>
                <a:avLst/>
                <a:gdLst/>
                <a:ahLst/>
                <a:cxnLst/>
                <a:rect l="l" t="t" r="r" b="b"/>
                <a:pathLst>
                  <a:path w="19413" h="21725" extrusionOk="0">
                    <a:moveTo>
                      <a:pt x="890" y="1"/>
                    </a:moveTo>
                    <a:lnTo>
                      <a:pt x="1" y="847"/>
                    </a:lnTo>
                    <a:cubicBezTo>
                      <a:pt x="1" y="847"/>
                      <a:pt x="11381" y="11831"/>
                      <a:pt x="16796" y="21724"/>
                    </a:cubicBezTo>
                    <a:lnTo>
                      <a:pt x="19413" y="21001"/>
                    </a:lnTo>
                    <a:cubicBezTo>
                      <a:pt x="19413" y="21001"/>
                      <a:pt x="12987" y="8932"/>
                      <a:pt x="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8">
                <a:extLst>
                  <a:ext uri="{FF2B5EF4-FFF2-40B4-BE49-F238E27FC236}">
                    <a16:creationId xmlns:a16="http://schemas.microsoft.com/office/drawing/2014/main" id="{94453374-DB21-8EAC-B15F-300DC85BF85C}"/>
                  </a:ext>
                </a:extLst>
              </p:cNvPr>
              <p:cNvSpPr/>
              <p:nvPr/>
            </p:nvSpPr>
            <p:spPr>
              <a:xfrm>
                <a:off x="5237107" y="1779161"/>
                <a:ext cx="118842" cy="108112"/>
              </a:xfrm>
              <a:custGeom>
                <a:avLst/>
                <a:gdLst/>
                <a:ahLst/>
                <a:cxnLst/>
                <a:rect l="l" t="t" r="r" b="b"/>
                <a:pathLst>
                  <a:path w="11474" h="10438" extrusionOk="0">
                    <a:moveTo>
                      <a:pt x="9885" y="1"/>
                    </a:moveTo>
                    <a:lnTo>
                      <a:pt x="9885" y="1"/>
                    </a:lnTo>
                    <a:cubicBezTo>
                      <a:pt x="9885" y="1"/>
                      <a:pt x="9330" y="7455"/>
                      <a:pt x="0" y="10085"/>
                    </a:cubicBezTo>
                    <a:cubicBezTo>
                      <a:pt x="0" y="10085"/>
                      <a:pt x="978" y="10437"/>
                      <a:pt x="2398" y="10437"/>
                    </a:cubicBezTo>
                    <a:cubicBezTo>
                      <a:pt x="4033" y="10437"/>
                      <a:pt x="6253" y="9970"/>
                      <a:pt x="8241" y="7960"/>
                    </a:cubicBezTo>
                    <a:cubicBezTo>
                      <a:pt x="11473" y="4698"/>
                      <a:pt x="9885" y="1"/>
                      <a:pt x="98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8">
                <a:extLst>
                  <a:ext uri="{FF2B5EF4-FFF2-40B4-BE49-F238E27FC236}">
                    <a16:creationId xmlns:a16="http://schemas.microsoft.com/office/drawing/2014/main" id="{D7ED34B4-CA91-0C67-A155-217599B242C8}"/>
                  </a:ext>
                </a:extLst>
              </p:cNvPr>
              <p:cNvSpPr/>
              <p:nvPr/>
            </p:nvSpPr>
            <p:spPr>
              <a:xfrm>
                <a:off x="5212256" y="1744988"/>
                <a:ext cx="103554" cy="89385"/>
              </a:xfrm>
              <a:custGeom>
                <a:avLst/>
                <a:gdLst/>
                <a:ahLst/>
                <a:cxnLst/>
                <a:rect l="l" t="t" r="r" b="b"/>
                <a:pathLst>
                  <a:path w="9998" h="8630" extrusionOk="0">
                    <a:moveTo>
                      <a:pt x="8822" y="1"/>
                    </a:moveTo>
                    <a:lnTo>
                      <a:pt x="8822" y="3"/>
                    </a:lnTo>
                    <a:cubicBezTo>
                      <a:pt x="8822" y="3"/>
                      <a:pt x="8064" y="6343"/>
                      <a:pt x="0" y="8230"/>
                    </a:cubicBezTo>
                    <a:cubicBezTo>
                      <a:pt x="0" y="8230"/>
                      <a:pt x="971" y="8630"/>
                      <a:pt x="2359" y="8630"/>
                    </a:cubicBezTo>
                    <a:cubicBezTo>
                      <a:pt x="3718" y="8630"/>
                      <a:pt x="5476" y="8247"/>
                      <a:pt x="7116" y="6733"/>
                    </a:cubicBezTo>
                    <a:cubicBezTo>
                      <a:pt x="9998" y="4071"/>
                      <a:pt x="8822" y="1"/>
                      <a:pt x="8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8">
                <a:extLst>
                  <a:ext uri="{FF2B5EF4-FFF2-40B4-BE49-F238E27FC236}">
                    <a16:creationId xmlns:a16="http://schemas.microsoft.com/office/drawing/2014/main" id="{20716134-BBE0-8295-0556-9E4B0F80BABC}"/>
                  </a:ext>
                </a:extLst>
              </p:cNvPr>
              <p:cNvSpPr/>
              <p:nvPr/>
            </p:nvSpPr>
            <p:spPr>
              <a:xfrm>
                <a:off x="5188846" y="1707738"/>
                <a:ext cx="90928" cy="78489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7578" extrusionOk="0">
                    <a:moveTo>
                      <a:pt x="7745" y="1"/>
                    </a:moveTo>
                    <a:cubicBezTo>
                      <a:pt x="7745" y="1"/>
                      <a:pt x="7080" y="5568"/>
                      <a:pt x="0" y="7227"/>
                    </a:cubicBezTo>
                    <a:cubicBezTo>
                      <a:pt x="0" y="7227"/>
                      <a:pt x="852" y="7578"/>
                      <a:pt x="2071" y="7578"/>
                    </a:cubicBezTo>
                    <a:cubicBezTo>
                      <a:pt x="3264" y="7578"/>
                      <a:pt x="4808" y="7242"/>
                      <a:pt x="6248" y="5912"/>
                    </a:cubicBezTo>
                    <a:cubicBezTo>
                      <a:pt x="8779" y="3575"/>
                      <a:pt x="7745" y="1"/>
                      <a:pt x="77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8">
                <a:extLst>
                  <a:ext uri="{FF2B5EF4-FFF2-40B4-BE49-F238E27FC236}">
                    <a16:creationId xmlns:a16="http://schemas.microsoft.com/office/drawing/2014/main" id="{47F7CDA5-3A0F-14FA-A120-5C8763A59A67}"/>
                  </a:ext>
                </a:extLst>
              </p:cNvPr>
              <p:cNvSpPr/>
              <p:nvPr/>
            </p:nvSpPr>
            <p:spPr>
              <a:xfrm>
                <a:off x="5153688" y="1671109"/>
                <a:ext cx="74501" cy="6708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6477" extrusionOk="0">
                    <a:moveTo>
                      <a:pt x="6226" y="1"/>
                    </a:moveTo>
                    <a:lnTo>
                      <a:pt x="6226" y="1"/>
                    </a:lnTo>
                    <a:cubicBezTo>
                      <a:pt x="6226" y="1"/>
                      <a:pt x="5839" y="4651"/>
                      <a:pt x="1" y="6243"/>
                    </a:cubicBezTo>
                    <a:cubicBezTo>
                      <a:pt x="1" y="6243"/>
                      <a:pt x="631" y="6476"/>
                      <a:pt x="1542" y="6476"/>
                    </a:cubicBezTo>
                    <a:cubicBezTo>
                      <a:pt x="2558" y="6476"/>
                      <a:pt x="3924" y="6187"/>
                      <a:pt x="5158" y="4962"/>
                    </a:cubicBezTo>
                    <a:cubicBezTo>
                      <a:pt x="7193" y="2943"/>
                      <a:pt x="6226" y="1"/>
                      <a:pt x="62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8">
                <a:extLst>
                  <a:ext uri="{FF2B5EF4-FFF2-40B4-BE49-F238E27FC236}">
                    <a16:creationId xmlns:a16="http://schemas.microsoft.com/office/drawing/2014/main" id="{3701E031-54BB-E3F2-B45D-CBEB785520E8}"/>
                  </a:ext>
                </a:extLst>
              </p:cNvPr>
              <p:cNvSpPr/>
              <p:nvPr/>
            </p:nvSpPr>
            <p:spPr>
              <a:xfrm>
                <a:off x="5055001" y="1564010"/>
                <a:ext cx="120924" cy="123927"/>
              </a:xfrm>
              <a:custGeom>
                <a:avLst/>
                <a:gdLst/>
                <a:ahLst/>
                <a:cxnLst/>
                <a:rect l="l" t="t" r="r" b="b"/>
                <a:pathLst>
                  <a:path w="11675" h="11965" extrusionOk="0">
                    <a:moveTo>
                      <a:pt x="8202" y="0"/>
                    </a:moveTo>
                    <a:cubicBezTo>
                      <a:pt x="8202" y="0"/>
                      <a:pt x="5722" y="4300"/>
                      <a:pt x="6892" y="7841"/>
                    </a:cubicBezTo>
                    <a:cubicBezTo>
                      <a:pt x="6892" y="7841"/>
                      <a:pt x="6841" y="7840"/>
                      <a:pt x="6749" y="7840"/>
                    </a:cubicBezTo>
                    <a:cubicBezTo>
                      <a:pt x="5936" y="7840"/>
                      <a:pt x="1869" y="7974"/>
                      <a:pt x="0" y="10598"/>
                    </a:cubicBezTo>
                    <a:cubicBezTo>
                      <a:pt x="0" y="10598"/>
                      <a:pt x="1641" y="11965"/>
                      <a:pt x="4441" y="11965"/>
                    </a:cubicBezTo>
                    <a:cubicBezTo>
                      <a:pt x="5750" y="11965"/>
                      <a:pt x="7313" y="11666"/>
                      <a:pt x="9080" y="10788"/>
                    </a:cubicBezTo>
                    <a:lnTo>
                      <a:pt x="9658" y="9905"/>
                    </a:lnTo>
                    <a:cubicBezTo>
                      <a:pt x="9658" y="9905"/>
                      <a:pt x="11674" y="4838"/>
                      <a:pt x="8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8">
                <a:extLst>
                  <a:ext uri="{FF2B5EF4-FFF2-40B4-BE49-F238E27FC236}">
                    <a16:creationId xmlns:a16="http://schemas.microsoft.com/office/drawing/2014/main" id="{53FE6C77-B8DA-BC5B-6372-0FE889EB86DF}"/>
                  </a:ext>
                </a:extLst>
              </p:cNvPr>
              <p:cNvSpPr/>
              <p:nvPr/>
            </p:nvSpPr>
            <p:spPr>
              <a:xfrm>
                <a:off x="5271591" y="1844639"/>
                <a:ext cx="174400" cy="157848"/>
              </a:xfrm>
              <a:custGeom>
                <a:avLst/>
                <a:gdLst/>
                <a:ahLst/>
                <a:cxnLst/>
                <a:rect l="l" t="t" r="r" b="b"/>
                <a:pathLst>
                  <a:path w="16838" h="15240" extrusionOk="0">
                    <a:moveTo>
                      <a:pt x="9422" y="0"/>
                    </a:moveTo>
                    <a:cubicBezTo>
                      <a:pt x="7073" y="0"/>
                      <a:pt x="5783" y="2764"/>
                      <a:pt x="5783" y="2764"/>
                    </a:cubicBezTo>
                    <a:lnTo>
                      <a:pt x="5381" y="3489"/>
                    </a:lnTo>
                    <a:cubicBezTo>
                      <a:pt x="5381" y="3489"/>
                      <a:pt x="5273" y="3451"/>
                      <a:pt x="5076" y="3451"/>
                    </a:cubicBezTo>
                    <a:cubicBezTo>
                      <a:pt x="4548" y="3451"/>
                      <a:pt x="3384" y="3722"/>
                      <a:pt x="1959" y="5716"/>
                    </a:cubicBezTo>
                    <a:cubicBezTo>
                      <a:pt x="1" y="8455"/>
                      <a:pt x="2675" y="12604"/>
                      <a:pt x="5994" y="14213"/>
                    </a:cubicBezTo>
                    <a:cubicBezTo>
                      <a:pt x="7696" y="15038"/>
                      <a:pt x="9235" y="15239"/>
                      <a:pt x="10330" y="15239"/>
                    </a:cubicBezTo>
                    <a:cubicBezTo>
                      <a:pt x="11371" y="15239"/>
                      <a:pt x="12012" y="15058"/>
                      <a:pt x="12012" y="15058"/>
                    </a:cubicBezTo>
                    <a:cubicBezTo>
                      <a:pt x="9704" y="13485"/>
                      <a:pt x="9820" y="10626"/>
                      <a:pt x="9820" y="10626"/>
                    </a:cubicBezTo>
                    <a:lnTo>
                      <a:pt x="9820" y="10626"/>
                    </a:lnTo>
                    <a:cubicBezTo>
                      <a:pt x="9820" y="10626"/>
                      <a:pt x="9906" y="11662"/>
                      <a:pt x="11620" y="13239"/>
                    </a:cubicBezTo>
                    <a:cubicBezTo>
                      <a:pt x="12786" y="14315"/>
                      <a:pt x="13665" y="14486"/>
                      <a:pt x="14107" y="14486"/>
                    </a:cubicBezTo>
                    <a:cubicBezTo>
                      <a:pt x="14315" y="14486"/>
                      <a:pt x="14426" y="14448"/>
                      <a:pt x="14426" y="14448"/>
                    </a:cubicBezTo>
                    <a:cubicBezTo>
                      <a:pt x="16837" y="10105"/>
                      <a:pt x="14050" y="1735"/>
                      <a:pt x="10820" y="314"/>
                    </a:cubicBezTo>
                    <a:cubicBezTo>
                      <a:pt x="10319" y="93"/>
                      <a:pt x="9852" y="0"/>
                      <a:pt x="94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8">
                <a:extLst>
                  <a:ext uri="{FF2B5EF4-FFF2-40B4-BE49-F238E27FC236}">
                    <a16:creationId xmlns:a16="http://schemas.microsoft.com/office/drawing/2014/main" id="{C475B0BE-1D2A-3DDD-AC91-491BDCAE7E6E}"/>
                  </a:ext>
                </a:extLst>
              </p:cNvPr>
              <p:cNvSpPr/>
              <p:nvPr/>
            </p:nvSpPr>
            <p:spPr>
              <a:xfrm>
                <a:off x="5369699" y="1897644"/>
                <a:ext cx="28504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2604" extrusionOk="0">
                    <a:moveTo>
                      <a:pt x="1374" y="1"/>
                    </a:moveTo>
                    <a:cubicBezTo>
                      <a:pt x="722" y="1"/>
                      <a:pt x="161" y="489"/>
                      <a:pt x="83" y="1152"/>
                    </a:cubicBezTo>
                    <a:cubicBezTo>
                      <a:pt x="1" y="1865"/>
                      <a:pt x="511" y="2512"/>
                      <a:pt x="1225" y="2595"/>
                    </a:cubicBezTo>
                    <a:cubicBezTo>
                      <a:pt x="1277" y="2601"/>
                      <a:pt x="1328" y="2604"/>
                      <a:pt x="1379" y="2604"/>
                    </a:cubicBezTo>
                    <a:cubicBezTo>
                      <a:pt x="2030" y="2604"/>
                      <a:pt x="2591" y="2115"/>
                      <a:pt x="2669" y="1453"/>
                    </a:cubicBezTo>
                    <a:cubicBezTo>
                      <a:pt x="2752" y="740"/>
                      <a:pt x="2242" y="92"/>
                      <a:pt x="1527" y="10"/>
                    </a:cubicBezTo>
                    <a:cubicBezTo>
                      <a:pt x="1476" y="4"/>
                      <a:pt x="1424" y="1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799;p38">
              <a:extLst>
                <a:ext uri="{FF2B5EF4-FFF2-40B4-BE49-F238E27FC236}">
                  <a16:creationId xmlns:a16="http://schemas.microsoft.com/office/drawing/2014/main" id="{2952B045-D11F-D736-BB7E-CA09D76C2C82}"/>
                </a:ext>
              </a:extLst>
            </p:cNvPr>
            <p:cNvGrpSpPr/>
            <p:nvPr/>
          </p:nvGrpSpPr>
          <p:grpSpPr>
            <a:xfrm rot="10800000" flipH="1">
              <a:off x="1775820" y="2836011"/>
              <a:ext cx="347035" cy="395737"/>
              <a:chOff x="5116086" y="1135127"/>
              <a:chExt cx="353540" cy="403114"/>
            </a:xfrm>
          </p:grpSpPr>
          <p:sp>
            <p:nvSpPr>
              <p:cNvPr id="800" name="Google Shape;800;p38">
                <a:extLst>
                  <a:ext uri="{FF2B5EF4-FFF2-40B4-BE49-F238E27FC236}">
                    <a16:creationId xmlns:a16="http://schemas.microsoft.com/office/drawing/2014/main" id="{B4B43AB7-7FAD-224B-C517-5F7AD7E506DE}"/>
                  </a:ext>
                </a:extLst>
              </p:cNvPr>
              <p:cNvSpPr/>
              <p:nvPr/>
            </p:nvSpPr>
            <p:spPr>
              <a:xfrm>
                <a:off x="5116086" y="1337289"/>
                <a:ext cx="140562" cy="112503"/>
              </a:xfrm>
              <a:custGeom>
                <a:avLst/>
                <a:gdLst/>
                <a:ahLst/>
                <a:cxnLst/>
                <a:rect l="l" t="t" r="r" b="b"/>
                <a:pathLst>
                  <a:path w="13571" h="10862" extrusionOk="0">
                    <a:moveTo>
                      <a:pt x="11968" y="1"/>
                    </a:moveTo>
                    <a:lnTo>
                      <a:pt x="9116" y="1349"/>
                    </a:lnTo>
                    <a:cubicBezTo>
                      <a:pt x="9116" y="1349"/>
                      <a:pt x="10010" y="2965"/>
                      <a:pt x="8419" y="4945"/>
                    </a:cubicBezTo>
                    <a:cubicBezTo>
                      <a:pt x="6827" y="6925"/>
                      <a:pt x="4568" y="7275"/>
                      <a:pt x="3559" y="7400"/>
                    </a:cubicBezTo>
                    <a:cubicBezTo>
                      <a:pt x="2549" y="7526"/>
                      <a:pt x="0" y="8331"/>
                      <a:pt x="1865" y="10402"/>
                    </a:cubicBezTo>
                    <a:cubicBezTo>
                      <a:pt x="2157" y="10725"/>
                      <a:pt x="2569" y="10862"/>
                      <a:pt x="3058" y="10862"/>
                    </a:cubicBezTo>
                    <a:cubicBezTo>
                      <a:pt x="5701" y="10862"/>
                      <a:pt x="10575" y="6877"/>
                      <a:pt x="10575" y="6877"/>
                    </a:cubicBezTo>
                    <a:lnTo>
                      <a:pt x="13570" y="1718"/>
                    </a:lnTo>
                    <a:lnTo>
                      <a:pt x="119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8">
                <a:extLst>
                  <a:ext uri="{FF2B5EF4-FFF2-40B4-BE49-F238E27FC236}">
                    <a16:creationId xmlns:a16="http://schemas.microsoft.com/office/drawing/2014/main" id="{6250C43A-A70E-7CF3-D20E-8CF66BAA3F59}"/>
                  </a:ext>
                </a:extLst>
              </p:cNvPr>
              <p:cNvSpPr/>
              <p:nvPr/>
            </p:nvSpPr>
            <p:spPr>
              <a:xfrm>
                <a:off x="5128382" y="1321315"/>
                <a:ext cx="163576" cy="135176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13051" extrusionOk="0">
                    <a:moveTo>
                      <a:pt x="13818" y="1"/>
                    </a:moveTo>
                    <a:cubicBezTo>
                      <a:pt x="11946" y="1"/>
                      <a:pt x="8195" y="1352"/>
                      <a:pt x="8195" y="1352"/>
                    </a:cubicBezTo>
                    <a:cubicBezTo>
                      <a:pt x="8195" y="1352"/>
                      <a:pt x="10312" y="5127"/>
                      <a:pt x="7218" y="7836"/>
                    </a:cubicBezTo>
                    <a:cubicBezTo>
                      <a:pt x="4125" y="10548"/>
                      <a:pt x="0" y="8827"/>
                      <a:pt x="301" y="11125"/>
                    </a:cubicBezTo>
                    <a:cubicBezTo>
                      <a:pt x="451" y="12271"/>
                      <a:pt x="2034" y="13050"/>
                      <a:pt x="4125" y="13050"/>
                    </a:cubicBezTo>
                    <a:cubicBezTo>
                      <a:pt x="6223" y="13050"/>
                      <a:pt x="8832" y="12265"/>
                      <a:pt x="11015" y="10275"/>
                    </a:cubicBezTo>
                    <a:cubicBezTo>
                      <a:pt x="15371" y="6305"/>
                      <a:pt x="15097" y="2885"/>
                      <a:pt x="15097" y="2885"/>
                    </a:cubicBezTo>
                    <a:cubicBezTo>
                      <a:pt x="15097" y="2885"/>
                      <a:pt x="15792" y="866"/>
                      <a:pt x="14631" y="158"/>
                    </a:cubicBezTo>
                    <a:cubicBezTo>
                      <a:pt x="14449" y="47"/>
                      <a:pt x="14166" y="1"/>
                      <a:pt x="13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8">
                <a:extLst>
                  <a:ext uri="{FF2B5EF4-FFF2-40B4-BE49-F238E27FC236}">
                    <a16:creationId xmlns:a16="http://schemas.microsoft.com/office/drawing/2014/main" id="{A6C447D7-873B-C710-CA87-30766698BBE3}"/>
                  </a:ext>
                </a:extLst>
              </p:cNvPr>
              <p:cNvSpPr/>
              <p:nvPr/>
            </p:nvSpPr>
            <p:spPr>
              <a:xfrm>
                <a:off x="5290807" y="1228522"/>
                <a:ext cx="76987" cy="131944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12739" extrusionOk="0">
                    <a:moveTo>
                      <a:pt x="5166" y="0"/>
                    </a:moveTo>
                    <a:cubicBezTo>
                      <a:pt x="3644" y="0"/>
                      <a:pt x="1" y="12364"/>
                      <a:pt x="1" y="12364"/>
                    </a:cubicBezTo>
                    <a:cubicBezTo>
                      <a:pt x="1" y="12364"/>
                      <a:pt x="727" y="12738"/>
                      <a:pt x="1706" y="12738"/>
                    </a:cubicBezTo>
                    <a:cubicBezTo>
                      <a:pt x="2863" y="12738"/>
                      <a:pt x="4372" y="12215"/>
                      <a:pt x="5448" y="9930"/>
                    </a:cubicBezTo>
                    <a:cubicBezTo>
                      <a:pt x="7433" y="5716"/>
                      <a:pt x="6737" y="1572"/>
                      <a:pt x="5391" y="109"/>
                    </a:cubicBezTo>
                    <a:cubicBezTo>
                      <a:pt x="5323" y="35"/>
                      <a:pt x="5248" y="0"/>
                      <a:pt x="51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8">
                <a:extLst>
                  <a:ext uri="{FF2B5EF4-FFF2-40B4-BE49-F238E27FC236}">
                    <a16:creationId xmlns:a16="http://schemas.microsoft.com/office/drawing/2014/main" id="{BF8F8008-9241-A9BA-9AAC-B1261CA0CBA1}"/>
                  </a:ext>
                </a:extLst>
              </p:cNvPr>
              <p:cNvSpPr/>
              <p:nvPr/>
            </p:nvSpPr>
            <p:spPr>
              <a:xfrm>
                <a:off x="5293852" y="1217200"/>
                <a:ext cx="72451" cy="135673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13099" extrusionOk="0">
                    <a:moveTo>
                      <a:pt x="3011" y="0"/>
                    </a:moveTo>
                    <a:lnTo>
                      <a:pt x="0" y="12780"/>
                    </a:lnTo>
                    <a:cubicBezTo>
                      <a:pt x="0" y="12780"/>
                      <a:pt x="594" y="13098"/>
                      <a:pt x="1411" y="13098"/>
                    </a:cubicBezTo>
                    <a:cubicBezTo>
                      <a:pt x="2669" y="13098"/>
                      <a:pt x="4457" y="12343"/>
                      <a:pt x="5415" y="8504"/>
                    </a:cubicBezTo>
                    <a:cubicBezTo>
                      <a:pt x="6995" y="2173"/>
                      <a:pt x="3011" y="0"/>
                      <a:pt x="3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8">
                <a:extLst>
                  <a:ext uri="{FF2B5EF4-FFF2-40B4-BE49-F238E27FC236}">
                    <a16:creationId xmlns:a16="http://schemas.microsoft.com/office/drawing/2014/main" id="{8D7DB48E-D003-385F-9412-656BD60D68DF}"/>
                  </a:ext>
                </a:extLst>
              </p:cNvPr>
              <p:cNvSpPr/>
              <p:nvPr/>
            </p:nvSpPr>
            <p:spPr>
              <a:xfrm>
                <a:off x="5162607" y="1135127"/>
                <a:ext cx="290663" cy="403114"/>
              </a:xfrm>
              <a:custGeom>
                <a:avLst/>
                <a:gdLst/>
                <a:ahLst/>
                <a:cxnLst/>
                <a:rect l="l" t="t" r="r" b="b"/>
                <a:pathLst>
                  <a:path w="28063" h="38920" extrusionOk="0">
                    <a:moveTo>
                      <a:pt x="20536" y="0"/>
                    </a:moveTo>
                    <a:cubicBezTo>
                      <a:pt x="17538" y="0"/>
                      <a:pt x="13221" y="929"/>
                      <a:pt x="8945" y="5100"/>
                    </a:cubicBezTo>
                    <a:cubicBezTo>
                      <a:pt x="1231" y="12625"/>
                      <a:pt x="0" y="25027"/>
                      <a:pt x="5231" y="33995"/>
                    </a:cubicBezTo>
                    <a:cubicBezTo>
                      <a:pt x="5231" y="33995"/>
                      <a:pt x="7451" y="38242"/>
                      <a:pt x="9766" y="38901"/>
                    </a:cubicBezTo>
                    <a:cubicBezTo>
                      <a:pt x="9766" y="38901"/>
                      <a:pt x="9819" y="38920"/>
                      <a:pt x="9912" y="38920"/>
                    </a:cubicBezTo>
                    <a:cubicBezTo>
                      <a:pt x="10144" y="38920"/>
                      <a:pt x="10623" y="38805"/>
                      <a:pt x="11144" y="38005"/>
                    </a:cubicBezTo>
                    <a:cubicBezTo>
                      <a:pt x="11873" y="36883"/>
                      <a:pt x="9814" y="27449"/>
                      <a:pt x="13750" y="17478"/>
                    </a:cubicBezTo>
                    <a:cubicBezTo>
                      <a:pt x="17688" y="7508"/>
                      <a:pt x="25206" y="3127"/>
                      <a:pt x="25206" y="3127"/>
                    </a:cubicBezTo>
                    <a:lnTo>
                      <a:pt x="28062" y="3441"/>
                    </a:lnTo>
                    <a:lnTo>
                      <a:pt x="28035" y="692"/>
                    </a:lnTo>
                    <a:lnTo>
                      <a:pt x="24506" y="601"/>
                    </a:lnTo>
                    <a:cubicBezTo>
                      <a:pt x="24506" y="601"/>
                      <a:pt x="22947" y="0"/>
                      <a:pt x="205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8">
                <a:extLst>
                  <a:ext uri="{FF2B5EF4-FFF2-40B4-BE49-F238E27FC236}">
                    <a16:creationId xmlns:a16="http://schemas.microsoft.com/office/drawing/2014/main" id="{7F25E312-9C14-79F9-F2A6-5C14057BAF5D}"/>
                  </a:ext>
                </a:extLst>
              </p:cNvPr>
              <p:cNvSpPr/>
              <p:nvPr/>
            </p:nvSpPr>
            <p:spPr>
              <a:xfrm>
                <a:off x="5214846" y="1153473"/>
                <a:ext cx="238430" cy="380721"/>
              </a:xfrm>
              <a:custGeom>
                <a:avLst/>
                <a:gdLst/>
                <a:ahLst/>
                <a:cxnLst/>
                <a:rect l="l" t="t" r="r" b="b"/>
                <a:pathLst>
                  <a:path w="23020" h="36758" extrusionOk="0">
                    <a:moveTo>
                      <a:pt x="19854" y="1"/>
                    </a:moveTo>
                    <a:cubicBezTo>
                      <a:pt x="19854" y="1"/>
                      <a:pt x="6284" y="2057"/>
                      <a:pt x="3030" y="14017"/>
                    </a:cubicBezTo>
                    <a:cubicBezTo>
                      <a:pt x="1" y="25150"/>
                      <a:pt x="4972" y="35394"/>
                      <a:pt x="5675" y="36758"/>
                    </a:cubicBezTo>
                    <a:cubicBezTo>
                      <a:pt x="5810" y="36629"/>
                      <a:pt x="5953" y="36459"/>
                      <a:pt x="6101" y="36234"/>
                    </a:cubicBezTo>
                    <a:cubicBezTo>
                      <a:pt x="6830" y="35112"/>
                      <a:pt x="4771" y="25678"/>
                      <a:pt x="8707" y="15707"/>
                    </a:cubicBezTo>
                    <a:cubicBezTo>
                      <a:pt x="12645" y="5737"/>
                      <a:pt x="20163" y="1354"/>
                      <a:pt x="20163" y="1354"/>
                    </a:cubicBezTo>
                    <a:lnTo>
                      <a:pt x="23019" y="1670"/>
                    </a:lnTo>
                    <a:lnTo>
                      <a:pt x="23005" y="222"/>
                    </a:lnTo>
                    <a:lnTo>
                      <a:pt x="198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8">
                <a:extLst>
                  <a:ext uri="{FF2B5EF4-FFF2-40B4-BE49-F238E27FC236}">
                    <a16:creationId xmlns:a16="http://schemas.microsoft.com/office/drawing/2014/main" id="{8BE0F1FB-FA4D-7D0A-5EB8-1711B4486406}"/>
                  </a:ext>
                </a:extLst>
              </p:cNvPr>
              <p:cNvSpPr/>
              <p:nvPr/>
            </p:nvSpPr>
            <p:spPr>
              <a:xfrm>
                <a:off x="5237045" y="1153473"/>
                <a:ext cx="216234" cy="199133"/>
              </a:xfrm>
              <a:custGeom>
                <a:avLst/>
                <a:gdLst/>
                <a:ahLst/>
                <a:cxnLst/>
                <a:rect l="l" t="t" r="r" b="b"/>
                <a:pathLst>
                  <a:path w="20877" h="19226" extrusionOk="0">
                    <a:moveTo>
                      <a:pt x="5433" y="19133"/>
                    </a:moveTo>
                    <a:cubicBezTo>
                      <a:pt x="5432" y="19134"/>
                      <a:pt x="5431" y="19136"/>
                      <a:pt x="5431" y="19138"/>
                    </a:cubicBezTo>
                    <a:cubicBezTo>
                      <a:pt x="5431" y="19136"/>
                      <a:pt x="5432" y="19134"/>
                      <a:pt x="5433" y="19133"/>
                    </a:cubicBezTo>
                    <a:close/>
                    <a:moveTo>
                      <a:pt x="17711" y="1"/>
                    </a:moveTo>
                    <a:cubicBezTo>
                      <a:pt x="17711" y="1"/>
                      <a:pt x="4143" y="2057"/>
                      <a:pt x="887" y="14017"/>
                    </a:cubicBezTo>
                    <a:cubicBezTo>
                      <a:pt x="406" y="15788"/>
                      <a:pt x="128" y="17534"/>
                      <a:pt x="1" y="19226"/>
                    </a:cubicBezTo>
                    <a:cubicBezTo>
                      <a:pt x="2948" y="18192"/>
                      <a:pt x="4409" y="16306"/>
                      <a:pt x="4409" y="16306"/>
                    </a:cubicBezTo>
                    <a:cubicBezTo>
                      <a:pt x="4619" y="18429"/>
                      <a:pt x="5347" y="18867"/>
                      <a:pt x="5484" y="18932"/>
                    </a:cubicBezTo>
                    <a:cubicBezTo>
                      <a:pt x="5466" y="18999"/>
                      <a:pt x="5451" y="19066"/>
                      <a:pt x="5433" y="19133"/>
                    </a:cubicBezTo>
                    <a:lnTo>
                      <a:pt x="5433" y="19133"/>
                    </a:lnTo>
                    <a:cubicBezTo>
                      <a:pt x="5741" y="18004"/>
                      <a:pt x="6110" y="16861"/>
                      <a:pt x="6564" y="15707"/>
                    </a:cubicBezTo>
                    <a:cubicBezTo>
                      <a:pt x="10502" y="5737"/>
                      <a:pt x="18022" y="1356"/>
                      <a:pt x="18022" y="1356"/>
                    </a:cubicBezTo>
                    <a:lnTo>
                      <a:pt x="20876" y="1670"/>
                    </a:lnTo>
                    <a:lnTo>
                      <a:pt x="20862" y="224"/>
                    </a:lnTo>
                    <a:lnTo>
                      <a:pt x="1771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8">
                <a:extLst>
                  <a:ext uri="{FF2B5EF4-FFF2-40B4-BE49-F238E27FC236}">
                    <a16:creationId xmlns:a16="http://schemas.microsoft.com/office/drawing/2014/main" id="{20D22E7E-0B49-5C4F-2EBF-48D8CCE91DD4}"/>
                  </a:ext>
                </a:extLst>
              </p:cNvPr>
              <p:cNvSpPr/>
              <p:nvPr/>
            </p:nvSpPr>
            <p:spPr>
              <a:xfrm>
                <a:off x="5288766" y="1358472"/>
                <a:ext cx="2776" cy="1171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31" extrusionOk="0">
                    <a:moveTo>
                      <a:pt x="268" y="1"/>
                    </a:moveTo>
                    <a:cubicBezTo>
                      <a:pt x="223" y="174"/>
                      <a:pt x="174" y="349"/>
                      <a:pt x="132" y="521"/>
                    </a:cubicBezTo>
                    <a:cubicBezTo>
                      <a:pt x="86" y="713"/>
                      <a:pt x="50" y="898"/>
                      <a:pt x="9" y="1087"/>
                    </a:cubicBezTo>
                    <a:lnTo>
                      <a:pt x="9" y="1087"/>
                    </a:lnTo>
                    <a:cubicBezTo>
                      <a:pt x="88" y="727"/>
                      <a:pt x="176" y="366"/>
                      <a:pt x="268" y="1"/>
                    </a:cubicBezTo>
                    <a:close/>
                    <a:moveTo>
                      <a:pt x="9" y="1087"/>
                    </a:moveTo>
                    <a:cubicBezTo>
                      <a:pt x="6" y="1102"/>
                      <a:pt x="3" y="1116"/>
                      <a:pt x="0" y="1131"/>
                    </a:cubicBezTo>
                    <a:cubicBezTo>
                      <a:pt x="3" y="1116"/>
                      <a:pt x="6" y="1102"/>
                      <a:pt x="9" y="1087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>
                <a:extLst>
                  <a:ext uri="{FF2B5EF4-FFF2-40B4-BE49-F238E27FC236}">
                    <a16:creationId xmlns:a16="http://schemas.microsoft.com/office/drawing/2014/main" id="{8E5EC2AB-4BCE-8872-45C2-5EDCED28DB44}"/>
                  </a:ext>
                </a:extLst>
              </p:cNvPr>
              <p:cNvSpPr/>
              <p:nvPr/>
            </p:nvSpPr>
            <p:spPr>
              <a:xfrm>
                <a:off x="5284674" y="1375077"/>
                <a:ext cx="3035" cy="1626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1570" extrusionOk="0">
                    <a:moveTo>
                      <a:pt x="0" y="1570"/>
                    </a:moveTo>
                    <a:cubicBezTo>
                      <a:pt x="84" y="1054"/>
                      <a:pt x="184" y="529"/>
                      <a:pt x="292" y="0"/>
                    </a:cubicBezTo>
                    <a:cubicBezTo>
                      <a:pt x="184" y="529"/>
                      <a:pt x="84" y="1054"/>
                      <a:pt x="0" y="157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8">
                <a:extLst>
                  <a:ext uri="{FF2B5EF4-FFF2-40B4-BE49-F238E27FC236}">
                    <a16:creationId xmlns:a16="http://schemas.microsoft.com/office/drawing/2014/main" id="{F4A54F8C-B17E-30CE-F42D-9CFB64E309CE}"/>
                  </a:ext>
                </a:extLst>
              </p:cNvPr>
              <p:cNvSpPr/>
              <p:nvPr/>
            </p:nvSpPr>
            <p:spPr>
              <a:xfrm>
                <a:off x="5183324" y="1356007"/>
                <a:ext cx="65449" cy="172090"/>
              </a:xfrm>
              <a:custGeom>
                <a:avLst/>
                <a:gdLst/>
                <a:ahLst/>
                <a:cxnLst/>
                <a:rect l="l" t="t" r="r" b="b"/>
                <a:pathLst>
                  <a:path w="6319" h="16615" extrusionOk="0">
                    <a:moveTo>
                      <a:pt x="4088" y="0"/>
                    </a:moveTo>
                    <a:cubicBezTo>
                      <a:pt x="3228" y="208"/>
                      <a:pt x="2267" y="337"/>
                      <a:pt x="1203" y="337"/>
                    </a:cubicBezTo>
                    <a:cubicBezTo>
                      <a:pt x="836" y="337"/>
                      <a:pt x="456" y="321"/>
                      <a:pt x="64" y="289"/>
                    </a:cubicBezTo>
                    <a:lnTo>
                      <a:pt x="64" y="289"/>
                    </a:lnTo>
                    <a:cubicBezTo>
                      <a:pt x="1" y="4611"/>
                      <a:pt x="1053" y="8939"/>
                      <a:pt x="3231" y="12672"/>
                    </a:cubicBezTo>
                    <a:cubicBezTo>
                      <a:pt x="3231" y="12672"/>
                      <a:pt x="4527" y="15152"/>
                      <a:pt x="6173" y="16615"/>
                    </a:cubicBezTo>
                    <a:lnTo>
                      <a:pt x="6319" y="16572"/>
                    </a:lnTo>
                    <a:cubicBezTo>
                      <a:pt x="6319" y="16572"/>
                      <a:pt x="1347" y="11616"/>
                      <a:pt x="40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8">
                <a:extLst>
                  <a:ext uri="{FF2B5EF4-FFF2-40B4-BE49-F238E27FC236}">
                    <a16:creationId xmlns:a16="http://schemas.microsoft.com/office/drawing/2014/main" id="{AB7BDF18-58EE-B3E9-04B8-8B50D3DC1CA7}"/>
                  </a:ext>
                </a:extLst>
              </p:cNvPr>
              <p:cNvSpPr/>
              <p:nvPr/>
            </p:nvSpPr>
            <p:spPr>
              <a:xfrm>
                <a:off x="5437973" y="1142285"/>
                <a:ext cx="31653" cy="28493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751" extrusionOk="0">
                    <a:moveTo>
                      <a:pt x="1452" y="1"/>
                    </a:moveTo>
                    <a:cubicBezTo>
                      <a:pt x="1" y="1519"/>
                      <a:pt x="1479" y="2750"/>
                      <a:pt x="1479" y="2750"/>
                    </a:cubicBezTo>
                    <a:cubicBezTo>
                      <a:pt x="3056" y="1359"/>
                      <a:pt x="1452" y="1"/>
                      <a:pt x="14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8">
                <a:extLst>
                  <a:ext uri="{FF2B5EF4-FFF2-40B4-BE49-F238E27FC236}">
                    <a16:creationId xmlns:a16="http://schemas.microsoft.com/office/drawing/2014/main" id="{74EC8B12-1C1B-B65E-A382-8FF5A842E691}"/>
                  </a:ext>
                </a:extLst>
              </p:cNvPr>
              <p:cNvSpPr/>
              <p:nvPr/>
            </p:nvSpPr>
            <p:spPr>
              <a:xfrm>
                <a:off x="5135488" y="1175040"/>
                <a:ext cx="147222" cy="189936"/>
              </a:xfrm>
              <a:custGeom>
                <a:avLst/>
                <a:gdLst/>
                <a:ahLst/>
                <a:cxnLst/>
                <a:rect l="l" t="t" r="r" b="b"/>
                <a:pathLst>
                  <a:path w="14214" h="18338" extrusionOk="0">
                    <a:moveTo>
                      <a:pt x="6253" y="0"/>
                    </a:moveTo>
                    <a:cubicBezTo>
                      <a:pt x="5890" y="0"/>
                      <a:pt x="5438" y="170"/>
                      <a:pt x="4914" y="548"/>
                    </a:cubicBezTo>
                    <a:cubicBezTo>
                      <a:pt x="2943" y="1967"/>
                      <a:pt x="1" y="6009"/>
                      <a:pt x="16" y="11904"/>
                    </a:cubicBezTo>
                    <a:cubicBezTo>
                      <a:pt x="28" y="16932"/>
                      <a:pt x="2757" y="18337"/>
                      <a:pt x="5249" y="18337"/>
                    </a:cubicBezTo>
                    <a:cubicBezTo>
                      <a:pt x="5680" y="18337"/>
                      <a:pt x="6104" y="18295"/>
                      <a:pt x="6506" y="18222"/>
                    </a:cubicBezTo>
                    <a:cubicBezTo>
                      <a:pt x="9230" y="17729"/>
                      <a:pt x="11575" y="17498"/>
                      <a:pt x="14213" y="14224"/>
                    </a:cubicBezTo>
                    <a:lnTo>
                      <a:pt x="14213" y="14224"/>
                    </a:lnTo>
                    <a:cubicBezTo>
                      <a:pt x="14213" y="14225"/>
                      <a:pt x="12679" y="15758"/>
                      <a:pt x="10977" y="15758"/>
                    </a:cubicBezTo>
                    <a:cubicBezTo>
                      <a:pt x="10197" y="15758"/>
                      <a:pt x="9383" y="15437"/>
                      <a:pt x="8665" y="14499"/>
                    </a:cubicBezTo>
                    <a:cubicBezTo>
                      <a:pt x="6376" y="11515"/>
                      <a:pt x="6029" y="5460"/>
                      <a:pt x="6927" y="3054"/>
                    </a:cubicBezTo>
                    <a:cubicBezTo>
                      <a:pt x="7586" y="1289"/>
                      <a:pt x="7255" y="0"/>
                      <a:pt x="6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8">
                <a:extLst>
                  <a:ext uri="{FF2B5EF4-FFF2-40B4-BE49-F238E27FC236}">
                    <a16:creationId xmlns:a16="http://schemas.microsoft.com/office/drawing/2014/main" id="{81307A1C-58EB-A5C2-530F-52813DCD4C1C}"/>
                  </a:ext>
                </a:extLst>
              </p:cNvPr>
              <p:cNvSpPr/>
              <p:nvPr/>
            </p:nvSpPr>
            <p:spPr>
              <a:xfrm>
                <a:off x="5137756" y="1190402"/>
                <a:ext cx="117464" cy="174565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6854" extrusionOk="0">
                    <a:moveTo>
                      <a:pt x="5411" y="0"/>
                    </a:moveTo>
                    <a:cubicBezTo>
                      <a:pt x="5286" y="0"/>
                      <a:pt x="5131" y="23"/>
                      <a:pt x="4941" y="65"/>
                    </a:cubicBezTo>
                    <a:cubicBezTo>
                      <a:pt x="3536" y="369"/>
                      <a:pt x="0" y="5323"/>
                      <a:pt x="608" y="11031"/>
                    </a:cubicBezTo>
                    <a:cubicBezTo>
                      <a:pt x="948" y="14224"/>
                      <a:pt x="2327" y="15843"/>
                      <a:pt x="3474" y="16650"/>
                    </a:cubicBezTo>
                    <a:lnTo>
                      <a:pt x="3476" y="16650"/>
                    </a:lnTo>
                    <a:cubicBezTo>
                      <a:pt x="3989" y="16792"/>
                      <a:pt x="4518" y="16853"/>
                      <a:pt x="5037" y="16853"/>
                    </a:cubicBezTo>
                    <a:cubicBezTo>
                      <a:pt x="5465" y="16853"/>
                      <a:pt x="5887" y="16812"/>
                      <a:pt x="6287" y="16739"/>
                    </a:cubicBezTo>
                    <a:cubicBezTo>
                      <a:pt x="8071" y="16416"/>
                      <a:pt x="9692" y="16200"/>
                      <a:pt x="11341" y="15173"/>
                    </a:cubicBezTo>
                    <a:lnTo>
                      <a:pt x="11341" y="15173"/>
                    </a:lnTo>
                    <a:cubicBezTo>
                      <a:pt x="11031" y="15277"/>
                      <a:pt x="10678" y="15350"/>
                      <a:pt x="10300" y="15350"/>
                    </a:cubicBezTo>
                    <a:cubicBezTo>
                      <a:pt x="9624" y="15350"/>
                      <a:pt x="8867" y="15117"/>
                      <a:pt x="8126" y="14407"/>
                    </a:cubicBezTo>
                    <a:cubicBezTo>
                      <a:pt x="5968" y="12335"/>
                      <a:pt x="4954" y="7409"/>
                      <a:pt x="5389" y="3932"/>
                    </a:cubicBezTo>
                    <a:cubicBezTo>
                      <a:pt x="5766" y="928"/>
                      <a:pt x="6206" y="0"/>
                      <a:pt x="5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3FA8436-566B-4A8E-1E9B-84D2ECD561D8}"/>
              </a:ext>
            </a:extLst>
          </p:cNvPr>
          <p:cNvSpPr txBox="1"/>
          <p:nvPr/>
        </p:nvSpPr>
        <p:spPr>
          <a:xfrm>
            <a:off x="1844390" y="618520"/>
            <a:ext cx="526796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/>
              <a:t>  Research Problem and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69D5E6-8598-AE42-C4ED-EC79BB671CEF}"/>
              </a:ext>
            </a:extLst>
          </p:cNvPr>
          <p:cNvSpPr txBox="1"/>
          <p:nvPr/>
        </p:nvSpPr>
        <p:spPr>
          <a:xfrm>
            <a:off x="2270657" y="2568478"/>
            <a:ext cx="478536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400" b="1" i="0" u="none" strike="noStrike" baseline="0">
                <a:solidFill>
                  <a:srgbClr val="000000"/>
                </a:solidFill>
                <a:latin typeface="Source Sans Pro"/>
              </a:rPr>
              <a:t>2. Research Methodology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Type: Descriptive and Analytical.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Approach: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1" i="0" u="none" strike="noStrike" baseline="0">
                <a:solidFill>
                  <a:srgbClr val="000000"/>
                </a:solidFill>
                <a:latin typeface="Source Sans Pro"/>
              </a:rPr>
              <a:t>Secondary Research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: Literature review, government policies, case studies, and reports.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1" i="0" u="none" strike="noStrike" baseline="0">
                <a:solidFill>
                  <a:srgbClr val="000000"/>
                </a:solidFill>
                <a:latin typeface="Source Sans Pro"/>
              </a:rPr>
              <a:t>Primary Research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 (if applicable): Surveys and interviews with stakeholders (municipal bodies, NGOs, waste workers).</a:t>
            </a:r>
            <a:r>
              <a:rPr lang="en-US" sz="1400" b="0" i="0">
                <a:latin typeface="Source Sans Pro"/>
              </a:rPr>
              <a:t>​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2915C-13DC-BE56-3DF6-4ACB3E786C20}"/>
              </a:ext>
            </a:extLst>
          </p:cNvPr>
          <p:cNvSpPr txBox="1"/>
          <p:nvPr/>
        </p:nvSpPr>
        <p:spPr>
          <a:xfrm>
            <a:off x="2272964" y="1066067"/>
            <a:ext cx="539832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ource Sans Pro"/>
                <a:ea typeface="Source Sans Pro"/>
              </a:rPr>
              <a:t>1.Research Objective</a:t>
            </a:r>
            <a:endParaRPr lang="en-US">
              <a:latin typeface="Source Sans Pro"/>
              <a:ea typeface="Source Sans Pro"/>
            </a:endParaRPr>
          </a:p>
          <a:p>
            <a:r>
              <a:rPr lang="en-US">
                <a:latin typeface="Source Sans Pro"/>
                <a:ea typeface="Source Sans Pro"/>
              </a:rPr>
              <a:t>• To analyze and propose solutions for waste management challenges in Rajasthan and Maharashtra, focusing on:</a:t>
            </a:r>
          </a:p>
          <a:p>
            <a:r>
              <a:rPr lang="en-US">
                <a:latin typeface="Source Sans Pro"/>
                <a:ea typeface="Source Sans Pro"/>
              </a:rPr>
              <a:t>• Urban waste generation.</a:t>
            </a:r>
          </a:p>
          <a:p>
            <a:r>
              <a:rPr lang="en-US">
                <a:latin typeface="Source Sans Pro"/>
                <a:ea typeface="Source Sans Pro"/>
              </a:rPr>
              <a:t>• Plastic pollution and recycling inefficiencies.</a:t>
            </a:r>
          </a:p>
          <a:p>
            <a:r>
              <a:rPr lang="en-US">
                <a:latin typeface="Source Sans Pro"/>
                <a:ea typeface="Source Sans Pro"/>
              </a:rPr>
              <a:t>• Infrastructure and policy gaps.</a:t>
            </a:r>
          </a:p>
          <a:p>
            <a:endParaRPr lang="en-US">
              <a:latin typeface="Source Sans Pro"/>
              <a:ea typeface="Source Sans Pro"/>
            </a:endParaRPr>
          </a:p>
          <a:p>
            <a:endParaRPr lang="en-US">
              <a:latin typeface="Source Sans Pro"/>
              <a:ea typeface="Source Sans Pro"/>
            </a:endParaRPr>
          </a:p>
          <a:p>
            <a:endParaRPr lang="en-US">
              <a:latin typeface="Source Sans Pro"/>
              <a:ea typeface="Source Sans Pro"/>
            </a:endParaRPr>
          </a:p>
          <a:p>
            <a:endParaRPr lang="en-US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6065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54135A33-7921-838C-EAC8-23D720DBB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75" y="1280099"/>
            <a:ext cx="2287964" cy="2796823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B568E6-6AFA-F240-6041-48375AEB45F7}"/>
              </a:ext>
            </a:extLst>
          </p:cNvPr>
          <p:cNvSpPr txBox="1"/>
          <p:nvPr/>
        </p:nvSpPr>
        <p:spPr>
          <a:xfrm>
            <a:off x="6308864" y="1282305"/>
            <a:ext cx="2552484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i="0" u="none" strike="noStrike" baseline="0">
                <a:solidFill>
                  <a:srgbClr val="000000"/>
                </a:solidFill>
                <a:latin typeface="Source Sans Pro"/>
              </a:rPr>
              <a:t>4. Key Research Questions</a:t>
            </a:r>
            <a:r>
              <a:rPr lang="en-US" b="1" i="0">
                <a:latin typeface="Source Sans Pro"/>
              </a:rPr>
              <a:t>​</a:t>
            </a:r>
            <a:endParaRPr lang="en-US" b="1"/>
          </a:p>
          <a:p>
            <a:pPr algn="l" rtl="0"/>
            <a:r>
              <a:rPr lang="en-US" b="0" i="0" u="none" strike="noStrike" baseline="0">
                <a:solidFill>
                  <a:srgbClr val="000000"/>
                </a:solidFill>
                <a:latin typeface="Source Sans Pro"/>
              </a:rPr>
              <a:t>• What are the main challenges in waste management in Rajasthan and Maharashtra?</a:t>
            </a:r>
            <a:r>
              <a:rPr lang="en-US" b="0" i="0">
                <a:latin typeface="Source Sans Pro"/>
              </a:rPr>
              <a:t>​</a:t>
            </a:r>
          </a:p>
          <a:p>
            <a:pPr algn="l" rtl="0"/>
            <a:r>
              <a:rPr lang="en-US" b="0" i="0" u="none" strike="noStrike" baseline="0">
                <a:solidFill>
                  <a:srgbClr val="000000"/>
                </a:solidFill>
                <a:latin typeface="Source Sans Pro"/>
              </a:rPr>
              <a:t>• How can waste-to-energy solutions be scaled effectively?</a:t>
            </a:r>
            <a:r>
              <a:rPr lang="en-US" b="0" i="0">
                <a:latin typeface="Source Sans Pro"/>
              </a:rPr>
              <a:t>​</a:t>
            </a:r>
          </a:p>
          <a:p>
            <a:pPr algn="l" rtl="0"/>
            <a:r>
              <a:rPr lang="en-US" b="0" i="0" u="none" strike="noStrike" baseline="0">
                <a:solidFill>
                  <a:srgbClr val="000000"/>
                </a:solidFill>
                <a:latin typeface="Source Sans Pro"/>
              </a:rPr>
              <a:t>• What is the role of policy and community participation in sustainable waste management?</a:t>
            </a:r>
            <a:r>
              <a:rPr lang="en-US" b="0" i="0">
                <a:latin typeface="Source Sans Pro"/>
              </a:rPr>
              <a:t>​</a:t>
            </a:r>
          </a:p>
          <a:p>
            <a:pPr algn="l" rtl="0"/>
            <a:r>
              <a:rPr lang="en-US" b="0" i="0" u="none" strike="noStrike" baseline="0">
                <a:solidFill>
                  <a:srgbClr val="000000"/>
                </a:solidFill>
                <a:latin typeface="Source Sans Pro"/>
              </a:rPr>
              <a:t>• Can AI-driven solutions and biomass projects improve outcomes?</a:t>
            </a:r>
            <a:r>
              <a:rPr lang="en-US" b="0" i="0">
                <a:latin typeface="Source Sans Pro"/>
              </a:rPr>
              <a:t>​</a:t>
            </a:r>
          </a:p>
          <a:p>
            <a:pPr algn="l" rtl="0"/>
            <a:r>
              <a:rPr lang="en-US" b="0" i="0">
                <a:latin typeface="Source Sans Pro"/>
              </a:rPr>
              <a:t>​</a:t>
            </a:r>
          </a:p>
          <a:p>
            <a:pPr algn="l" rtl="0"/>
            <a:endParaRPr lang="en-US" b="1">
              <a:latin typeface="Source Sans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84DEC9-9108-3D68-01F2-E4377914E422}"/>
              </a:ext>
            </a:extLst>
          </p:cNvPr>
          <p:cNvSpPr txBox="1"/>
          <p:nvPr/>
        </p:nvSpPr>
        <p:spPr>
          <a:xfrm>
            <a:off x="424312" y="1282795"/>
            <a:ext cx="256681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ource Sans Pro"/>
              </a:rPr>
              <a:t>3. Data Collection</a:t>
            </a:r>
            <a:r>
              <a:rPr lang="en-US">
                <a:latin typeface="Source Sans Pro"/>
              </a:rPr>
              <a:t>​</a:t>
            </a:r>
          </a:p>
          <a:p>
            <a:r>
              <a:rPr lang="en-US" b="1">
                <a:latin typeface="Source Sans Pro"/>
              </a:rPr>
              <a:t>• Secondary Data</a:t>
            </a:r>
            <a:r>
              <a:rPr lang="en-US">
                <a:latin typeface="Source Sans Pro"/>
              </a:rPr>
              <a:t>:​</a:t>
            </a:r>
          </a:p>
          <a:p>
            <a:r>
              <a:rPr lang="en-US">
                <a:latin typeface="Source Sans Pro"/>
              </a:rPr>
              <a:t>• Sources: Research papers, government reports, and industry publications.​</a:t>
            </a:r>
          </a:p>
          <a:p>
            <a:r>
              <a:rPr lang="en-US">
                <a:latin typeface="Source Sans Pro"/>
              </a:rPr>
              <a:t>• Tools: Data aggregation and trend analysis.​</a:t>
            </a:r>
          </a:p>
          <a:p>
            <a:r>
              <a:rPr lang="en-US">
                <a:latin typeface="Source Sans Pro"/>
              </a:rPr>
              <a:t>• Primary Data (if included):​</a:t>
            </a:r>
          </a:p>
          <a:p>
            <a:r>
              <a:rPr lang="en-US">
                <a:latin typeface="Source Sans Pro"/>
              </a:rPr>
              <a:t>• Surveys using structured questionnaires.​</a:t>
            </a:r>
          </a:p>
          <a:p>
            <a:r>
              <a:rPr lang="en-US">
                <a:latin typeface="Source Sans Pro"/>
              </a:rPr>
              <a:t>• Focus group discussions with urban waste workers and residents.</a:t>
            </a:r>
          </a:p>
        </p:txBody>
      </p:sp>
    </p:spTree>
    <p:extLst>
      <p:ext uri="{BB962C8B-B14F-4D97-AF65-F5344CB8AC3E}">
        <p14:creationId xmlns:p14="http://schemas.microsoft.com/office/powerpoint/2010/main" val="147005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ABB1C9-7C3C-D9FB-F9BA-71303C3DCDDA}"/>
              </a:ext>
            </a:extLst>
          </p:cNvPr>
          <p:cNvSpPr txBox="1"/>
          <p:nvPr/>
        </p:nvSpPr>
        <p:spPr>
          <a:xfrm>
            <a:off x="549764" y="1556037"/>
            <a:ext cx="8044961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1400" b="1" i="0" u="none" strike="noStrike" baseline="0">
                <a:solidFill>
                  <a:srgbClr val="000000"/>
                </a:solidFill>
                <a:latin typeface="Source Sans Pro"/>
              </a:rPr>
              <a:t>5. Analysis Plan​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• Quantitative Analysis:​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• Analyze waste generation trends, recycling rates, and energy output from waste projects.​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• Qualitative Analysis:​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• Assess stakeholder perspectives on current policies and operational gaps.​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1" i="0" u="none" strike="noStrike" baseline="0">
                <a:solidFill>
                  <a:srgbClr val="000000"/>
                </a:solidFill>
                <a:latin typeface="Source Sans Pro"/>
              </a:rPr>
              <a:t>6. Expected Outcomes​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• Detailed understanding of challenges and opportunities in waste management.​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• Strategic recommendations for implementing sustainable and scalable solutions.​</a:t>
            </a:r>
            <a:r>
              <a:rPr lang="en-US" sz="1400" b="0" i="0">
                <a:latin typeface="Source Sans Pro"/>
              </a:rPr>
              <a:t>​</a:t>
            </a:r>
          </a:p>
          <a:p>
            <a:pPr algn="l" rtl="0"/>
            <a:r>
              <a:rPr lang="en-US" sz="1400" b="0" i="0" u="none" strike="noStrike" baseline="0">
                <a:solidFill>
                  <a:srgbClr val="000000"/>
                </a:solidFill>
                <a:latin typeface="Source Sans Pro"/>
              </a:rPr>
              <a:t>• Framework for integrating technology and community participation.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4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7891EA-8220-F265-9CA8-FBAC6A0D8C90}"/>
                  </a:ext>
                </a:extLst>
              </p14:cNvPr>
              <p14:cNvContentPartPr/>
              <p14:nvPr/>
            </p14:nvContentPartPr>
            <p14:xfrm>
              <a:off x="5970763" y="1836265"/>
              <a:ext cx="8819" cy="1581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7891EA-8220-F265-9CA8-FBAC6A0D8C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9813" y="1818689"/>
                <a:ext cx="881900" cy="50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B10C0D-FB72-57D7-1987-295DD6C697F9}"/>
                  </a:ext>
                </a:extLst>
              </p14:cNvPr>
              <p14:cNvContentPartPr/>
              <p14:nvPr/>
            </p14:nvContentPartPr>
            <p14:xfrm>
              <a:off x="5970763" y="1807985"/>
              <a:ext cx="8819" cy="881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B10C0D-FB72-57D7-1987-295DD6C697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9813" y="1367035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F40FFE-CEA3-BB4E-B61C-5DC052F266F0}"/>
                  </a:ext>
                </a:extLst>
              </p14:cNvPr>
              <p14:cNvContentPartPr/>
              <p14:nvPr/>
            </p14:nvContentPartPr>
            <p14:xfrm>
              <a:off x="6464652" y="2081388"/>
              <a:ext cx="8819" cy="881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F40FFE-CEA3-BB4E-B61C-5DC052F266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3702" y="1640438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B644AC-B8EB-8921-E176-59287F6FE6B7}"/>
                  </a:ext>
                </a:extLst>
              </p14:cNvPr>
              <p14:cNvContentPartPr/>
              <p14:nvPr/>
            </p14:nvContentPartPr>
            <p14:xfrm>
              <a:off x="7170208" y="1869721"/>
              <a:ext cx="8819" cy="881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B644AC-B8EB-8921-E176-59287F6FE6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29258" y="1428771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857B44F-ED26-3BB9-4601-251757835158}"/>
                  </a:ext>
                </a:extLst>
              </p14:cNvPr>
              <p14:cNvContentPartPr/>
              <p14:nvPr/>
            </p14:nvContentPartPr>
            <p14:xfrm>
              <a:off x="6940902" y="3395485"/>
              <a:ext cx="8819" cy="881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857B44F-ED26-3BB9-4601-2517578351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9952" y="2954535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EB8E59-4CAD-36A5-64F9-290CBCD31B6D}"/>
                  </a:ext>
                </a:extLst>
              </p14:cNvPr>
              <p14:cNvContentPartPr/>
              <p14:nvPr/>
            </p14:nvContentPartPr>
            <p14:xfrm>
              <a:off x="6879166" y="3389098"/>
              <a:ext cx="104437" cy="8576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EB8E59-4CAD-36A5-64F9-290CBCD31B6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61221" y="3371156"/>
                <a:ext cx="139967" cy="121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A5ACBE-FA6C-5D09-E7E8-99BBDFE5EB73}"/>
                  </a:ext>
                </a:extLst>
              </p14:cNvPr>
              <p14:cNvContentPartPr/>
              <p14:nvPr/>
            </p14:nvContentPartPr>
            <p14:xfrm>
              <a:off x="7090833" y="3254374"/>
              <a:ext cx="8819" cy="881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A5ACBE-FA6C-5D09-E7E8-99BBDFE5EB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9883" y="2813424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EE0BF3-5B61-C94C-B014-DA413D619FFA}"/>
                  </a:ext>
                </a:extLst>
              </p14:cNvPr>
              <p14:cNvContentPartPr/>
              <p14:nvPr/>
            </p14:nvContentPartPr>
            <p14:xfrm>
              <a:off x="6006041" y="1737430"/>
              <a:ext cx="8819" cy="881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EE0BF3-5B61-C94C-B014-DA413D619FF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091" y="1296480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D92C4B0-5AC9-74AB-4CA2-2F04379194D7}"/>
                  </a:ext>
                </a:extLst>
              </p14:cNvPr>
              <p14:cNvContentPartPr/>
              <p14:nvPr/>
            </p14:nvContentPartPr>
            <p14:xfrm>
              <a:off x="5997221" y="1705576"/>
              <a:ext cx="8819" cy="88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D92C4B0-5AC9-74AB-4CA2-2F04379194D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57135" y="1678017"/>
                <a:ext cx="88190" cy="63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9F8AF4-07DA-75D1-F9F3-1B6F3BAD2346}"/>
                  </a:ext>
                </a:extLst>
              </p14:cNvPr>
              <p14:cNvContentPartPr/>
              <p14:nvPr/>
            </p14:nvContentPartPr>
            <p14:xfrm>
              <a:off x="5988402" y="1904999"/>
              <a:ext cx="8819" cy="881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9F8AF4-07DA-75D1-F9F3-1B6F3BAD234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48316" y="1877440"/>
                <a:ext cx="88190" cy="63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8BA8F6C-9CE9-F8E2-F7D1-8429B5D2271B}"/>
                  </a:ext>
                </a:extLst>
              </p14:cNvPr>
              <p14:cNvContentPartPr/>
              <p14:nvPr/>
            </p14:nvContentPartPr>
            <p14:xfrm>
              <a:off x="6067777" y="1904999"/>
              <a:ext cx="8819" cy="8819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8BA8F6C-9CE9-F8E2-F7D1-8429B5D227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6827" y="1464049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6586E74-3541-9E1B-66B3-97BC2ED426DD}"/>
                  </a:ext>
                </a:extLst>
              </p14:cNvPr>
              <p14:cNvContentPartPr/>
              <p14:nvPr/>
            </p14:nvContentPartPr>
            <p14:xfrm>
              <a:off x="6032499" y="2010833"/>
              <a:ext cx="8819" cy="881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6586E74-3541-9E1B-66B3-97BC2ED426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1549" y="1569883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118246F-3EE0-B86C-8431-9906963FCD16}"/>
                  </a:ext>
                </a:extLst>
              </p14:cNvPr>
              <p14:cNvContentPartPr/>
              <p14:nvPr/>
            </p14:nvContentPartPr>
            <p14:xfrm>
              <a:off x="6032499" y="1991152"/>
              <a:ext cx="24707" cy="19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118246F-3EE0-B86C-8431-9906963FCD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14851" y="1973261"/>
                <a:ext cx="59650" cy="55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E758E8-DAB3-3B55-22BA-B124DC00E32F}"/>
                  </a:ext>
                </a:extLst>
              </p14:cNvPr>
              <p14:cNvContentPartPr/>
              <p14:nvPr/>
            </p14:nvContentPartPr>
            <p14:xfrm>
              <a:off x="6085416" y="1932108"/>
              <a:ext cx="59995" cy="3462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E758E8-DAB3-3B55-22BA-B124DC00E32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67560" y="1914259"/>
                <a:ext cx="95349" cy="69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0C85CB-6E5F-AD26-65CA-767324DFD287}"/>
                  </a:ext>
                </a:extLst>
              </p14:cNvPr>
              <p14:cNvContentPartPr/>
              <p14:nvPr/>
            </p14:nvContentPartPr>
            <p14:xfrm>
              <a:off x="-141110" y="749652"/>
              <a:ext cx="17466" cy="2794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0C85CB-6E5F-AD26-65CA-767324DFD2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158576" y="731964"/>
                <a:ext cx="52049" cy="62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8CDC80E-DFAE-6209-E89A-9D85B1AC31A0}"/>
                  </a:ext>
                </a:extLst>
              </p14:cNvPr>
              <p14:cNvContentPartPr/>
              <p14:nvPr/>
            </p14:nvContentPartPr>
            <p14:xfrm>
              <a:off x="-105832" y="1058333"/>
              <a:ext cx="8819" cy="8819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8CDC80E-DFAE-6209-E89A-9D85B1AC31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46782" y="617383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2F9DE1-6139-B528-D2E8-EF5A642F53AA}"/>
                  </a:ext>
                </a:extLst>
              </p14:cNvPr>
              <p14:cNvContentPartPr/>
              <p14:nvPr/>
            </p14:nvContentPartPr>
            <p14:xfrm>
              <a:off x="-70555" y="930922"/>
              <a:ext cx="140712" cy="8331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2F9DE1-6139-B528-D2E8-EF5A642F53A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-88503" y="912967"/>
                <a:ext cx="176249" cy="118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6E73345-9FA2-A3AB-2303-5326199A1351}"/>
                  </a:ext>
                </a:extLst>
              </p14:cNvPr>
              <p14:cNvContentPartPr/>
              <p14:nvPr/>
            </p14:nvContentPartPr>
            <p14:xfrm>
              <a:off x="132291" y="873054"/>
              <a:ext cx="2204899" cy="55462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6E73345-9FA2-A3AB-2303-5326199A135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4292" y="855070"/>
                <a:ext cx="2240537" cy="590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E4660AB-6307-1028-006A-076E8B1EFBF3}"/>
                  </a:ext>
                </a:extLst>
              </p14:cNvPr>
              <p14:cNvContentPartPr/>
              <p14:nvPr/>
            </p14:nvContentPartPr>
            <p14:xfrm>
              <a:off x="4903610" y="1975555"/>
              <a:ext cx="8819" cy="8819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E4660AB-6307-1028-006A-076E8B1EFB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2660" y="1534605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B0447F0-365B-1A81-37E9-94D518E8E23F}"/>
                  </a:ext>
                </a:extLst>
              </p14:cNvPr>
              <p14:cNvContentPartPr/>
              <p14:nvPr/>
            </p14:nvContentPartPr>
            <p14:xfrm>
              <a:off x="5097639" y="2222645"/>
              <a:ext cx="113598" cy="202701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B0447F0-365B-1A81-37E9-94D518E8E2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79665" y="2204675"/>
                <a:ext cx="149187" cy="2382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86C5609-3F49-2669-E651-06CA0B6DDD90}"/>
                  </a:ext>
                </a:extLst>
              </p14:cNvPr>
              <p14:cNvContentPartPr/>
              <p14:nvPr/>
            </p14:nvContentPartPr>
            <p14:xfrm>
              <a:off x="5397499" y="1779533"/>
              <a:ext cx="8819" cy="8819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86C5609-3F49-2669-E651-06CA0B6DDD9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60753" y="1706041"/>
                <a:ext cx="81576" cy="154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FE7B81F-0430-6D68-AFC0-89A94A65DCAE}"/>
                  </a:ext>
                </a:extLst>
              </p14:cNvPr>
              <p14:cNvContentPartPr/>
              <p14:nvPr/>
            </p14:nvContentPartPr>
            <p14:xfrm>
              <a:off x="5397499" y="1781527"/>
              <a:ext cx="8819" cy="881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FE7B81F-0430-6D68-AFC0-89A94A65DC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6549" y="1340577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18B2104-24CD-2DA9-36A8-3797DCE026C5}"/>
                  </a:ext>
                </a:extLst>
              </p14:cNvPr>
              <p14:cNvContentPartPr/>
              <p14:nvPr/>
            </p14:nvContentPartPr>
            <p14:xfrm>
              <a:off x="5397499" y="1781527"/>
              <a:ext cx="8819" cy="8819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18B2104-24CD-2DA9-36A8-3797DCE026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6549" y="1340577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49CAF6E-DC0D-93CC-4908-20B78057BAAB}"/>
                  </a:ext>
                </a:extLst>
              </p14:cNvPr>
              <p14:cNvContentPartPr/>
              <p14:nvPr/>
            </p14:nvContentPartPr>
            <p14:xfrm>
              <a:off x="5048865" y="1975555"/>
              <a:ext cx="348634" cy="3522077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49CAF6E-DC0D-93CC-4908-20B78057BAA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030894" y="1957558"/>
                <a:ext cx="384216" cy="3557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068C6BD-25C4-80B2-42B4-97075700CBAF}"/>
                  </a:ext>
                </a:extLst>
              </p14:cNvPr>
              <p14:cNvContentPartPr/>
              <p14:nvPr/>
            </p14:nvContentPartPr>
            <p14:xfrm>
              <a:off x="5538610" y="1848589"/>
              <a:ext cx="8819" cy="8819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068C6BD-25C4-80B2-42B4-97075700CBA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97660" y="1808503"/>
                <a:ext cx="881900" cy="88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FCEF77B-A3B5-27E1-B6E2-2CF39244C9B2}"/>
                  </a:ext>
                </a:extLst>
              </p14:cNvPr>
              <p14:cNvContentPartPr/>
              <p14:nvPr/>
            </p14:nvContentPartPr>
            <p14:xfrm>
              <a:off x="5538610" y="1772708"/>
              <a:ext cx="8819" cy="8819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FCEF77B-A3B5-27E1-B6E2-2CF39244C9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660" y="1331758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FEC54B0-FF03-851A-13AC-5AA8B78A5D61}"/>
                  </a:ext>
                </a:extLst>
              </p14:cNvPr>
              <p14:cNvContentPartPr/>
              <p14:nvPr/>
            </p14:nvContentPartPr>
            <p14:xfrm>
              <a:off x="6896805" y="3048034"/>
              <a:ext cx="8819" cy="8819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FEC54B0-FF03-851A-13AC-5AA8B78A5D6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55855" y="3007948"/>
                <a:ext cx="881900" cy="88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84DC29C-3BC7-FAED-6B40-907C30026ADE}"/>
                  </a:ext>
                </a:extLst>
              </p14:cNvPr>
              <p14:cNvContentPartPr/>
              <p14:nvPr/>
            </p14:nvContentPartPr>
            <p14:xfrm>
              <a:off x="6896805" y="3033888"/>
              <a:ext cx="8819" cy="8819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84DC29C-3BC7-FAED-6B40-907C30026A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5855" y="2592938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43B1EB4-909A-4A7E-CE3F-81E924FCC13C}"/>
                  </a:ext>
                </a:extLst>
              </p14:cNvPr>
              <p14:cNvContentPartPr/>
              <p14:nvPr/>
            </p14:nvContentPartPr>
            <p14:xfrm>
              <a:off x="6914444" y="3016249"/>
              <a:ext cx="8819" cy="8819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43B1EB4-909A-4A7E-CE3F-81E924FCC1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3494" y="2575299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46CDE30-1793-FB08-B6CA-D965F6AD3121}"/>
                  </a:ext>
                </a:extLst>
              </p14:cNvPr>
              <p14:cNvContentPartPr/>
              <p14:nvPr/>
            </p14:nvContentPartPr>
            <p14:xfrm>
              <a:off x="8403504" y="2679885"/>
              <a:ext cx="36704" cy="115878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46CDE30-1793-FB08-B6CA-D965F6AD312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85687" y="2661947"/>
                <a:ext cx="71983" cy="1513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3F2D7B0-33F9-61CB-5E67-17CF02787DF7}"/>
                  </a:ext>
                </a:extLst>
              </p14:cNvPr>
              <p14:cNvContentPartPr/>
              <p14:nvPr/>
            </p14:nvContentPartPr>
            <p14:xfrm>
              <a:off x="8281388" y="1940960"/>
              <a:ext cx="8889" cy="149247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3F2D7B0-33F9-61CB-5E67-17CF02787DF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264294" y="1923022"/>
                <a:ext cx="42736" cy="184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21CCDAA-5E2E-989D-5FAD-B6D2630F2D10}"/>
                  </a:ext>
                </a:extLst>
              </p14:cNvPr>
              <p14:cNvContentPartPr/>
              <p14:nvPr/>
            </p14:nvContentPartPr>
            <p14:xfrm>
              <a:off x="8061693" y="2054930"/>
              <a:ext cx="69834" cy="133305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21CCDAA-5E2E-989D-5FAD-B6D2630F2D1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43787" y="2036964"/>
                <a:ext cx="105288" cy="168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24CEE71-CD42-EF3F-E19C-56C6DCD7D465}"/>
                  </a:ext>
                </a:extLst>
              </p14:cNvPr>
              <p14:cNvContentPartPr/>
              <p14:nvPr/>
            </p14:nvContentPartPr>
            <p14:xfrm>
              <a:off x="6596600" y="1593559"/>
              <a:ext cx="370760" cy="205607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24CEE71-CD42-EF3F-E19C-56C6DCD7D46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78619" y="1575586"/>
                <a:ext cx="406362" cy="241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537E5C1-4D32-0930-B244-CA398B5C69BB}"/>
                  </a:ext>
                </a:extLst>
              </p14:cNvPr>
              <p14:cNvContentPartPr/>
              <p14:nvPr/>
            </p14:nvContentPartPr>
            <p14:xfrm>
              <a:off x="7082013" y="1099069"/>
              <a:ext cx="911993" cy="338499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537E5C1-4D32-0930-B244-CA398B5C69B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64018" y="1081083"/>
                <a:ext cx="947623" cy="3741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14FF581-A55A-D8D3-F7FB-FDD2885B9307}"/>
                  </a:ext>
                </a:extLst>
              </p14:cNvPr>
              <p14:cNvContentPartPr/>
              <p14:nvPr/>
            </p14:nvContentPartPr>
            <p14:xfrm>
              <a:off x="7511984" y="1596319"/>
              <a:ext cx="37459" cy="25076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14FF581-A55A-D8D3-F7FB-FDD2885B930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94146" y="1578660"/>
                <a:ext cx="72777" cy="60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22B22ED-156B-6A38-EF9D-91B14673CFFE}"/>
                  </a:ext>
                </a:extLst>
              </p14:cNvPr>
              <p14:cNvContentPartPr/>
              <p14:nvPr/>
            </p14:nvContentPartPr>
            <p14:xfrm>
              <a:off x="7027608" y="1892686"/>
              <a:ext cx="27947" cy="8819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22B22ED-156B-6A38-EF9D-91B14673CFF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009920" y="1852600"/>
                <a:ext cx="62969" cy="88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EFF9EC-E7A1-1FEB-370F-DEC8250AFE35}"/>
                  </a:ext>
                </a:extLst>
              </p14:cNvPr>
              <p14:cNvContentPartPr/>
              <p14:nvPr/>
            </p14:nvContentPartPr>
            <p14:xfrm>
              <a:off x="4535589" y="2587381"/>
              <a:ext cx="32882" cy="23174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EFF9EC-E7A1-1FEB-370F-DEC8250AFE3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517911" y="2569825"/>
                <a:ext cx="67885" cy="57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FF1704E-592D-C638-A2FD-865A5D635B72}"/>
                  </a:ext>
                </a:extLst>
              </p14:cNvPr>
              <p14:cNvContentPartPr/>
              <p14:nvPr/>
            </p14:nvContentPartPr>
            <p14:xfrm>
              <a:off x="4330346" y="1790346"/>
              <a:ext cx="8819" cy="8819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FF1704E-592D-C638-A2FD-865A5D635B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9396" y="1349396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2248C25-62B5-3C17-4E28-7031B61FDF02}"/>
                  </a:ext>
                </a:extLst>
              </p14:cNvPr>
              <p14:cNvContentPartPr/>
              <p14:nvPr/>
            </p14:nvContentPartPr>
            <p14:xfrm>
              <a:off x="4400902" y="2151944"/>
              <a:ext cx="8819" cy="8819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2248C25-62B5-3C17-4E28-7031B61FDF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9952" y="1710994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0D1F521-74B3-00FE-7AAA-D8ABDEC14D74}"/>
                  </a:ext>
                </a:extLst>
              </p14:cNvPr>
              <p14:cNvContentPartPr/>
              <p14:nvPr/>
            </p14:nvContentPartPr>
            <p14:xfrm>
              <a:off x="4885972" y="1984949"/>
              <a:ext cx="29676" cy="34703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0D1F521-74B3-00FE-7AAA-D8ABDEC14D7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868095" y="1967243"/>
                <a:ext cx="65073" cy="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2E596E5-9D31-7CC8-B5D7-5E17AC2BF0AF}"/>
                  </a:ext>
                </a:extLst>
              </p14:cNvPr>
              <p14:cNvContentPartPr/>
              <p14:nvPr/>
            </p14:nvContentPartPr>
            <p14:xfrm>
              <a:off x="4930069" y="1966735"/>
              <a:ext cx="13973" cy="8819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2E596E5-9D31-7CC8-B5D7-5E17AC2BF0A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912603" y="1525785"/>
                <a:ext cx="48556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84EB033-1F12-34E9-07CC-639DD9514B7F}"/>
                  </a:ext>
                </a:extLst>
              </p14:cNvPr>
              <p14:cNvContentPartPr/>
              <p14:nvPr/>
            </p14:nvContentPartPr>
            <p14:xfrm>
              <a:off x="5018263" y="1949096"/>
              <a:ext cx="8819" cy="8819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84EB033-1F12-34E9-07CC-639DD9514B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7313" y="1508146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F4FD006-ED27-A5DF-F366-8405403E3D16}"/>
                  </a:ext>
                </a:extLst>
              </p14:cNvPr>
              <p14:cNvContentPartPr/>
              <p14:nvPr/>
            </p14:nvContentPartPr>
            <p14:xfrm>
              <a:off x="5097638" y="2002013"/>
              <a:ext cx="8819" cy="27947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F4FD006-ED27-A5DF-F366-8405403E3D1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53543" y="1984325"/>
                <a:ext cx="96127" cy="62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8DC3E09-9020-47EB-204B-97C9B4EC2D1B}"/>
                  </a:ext>
                </a:extLst>
              </p14:cNvPr>
              <p14:cNvContentPartPr/>
              <p14:nvPr/>
            </p14:nvContentPartPr>
            <p14:xfrm>
              <a:off x="5132916" y="2046040"/>
              <a:ext cx="8819" cy="8889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8DC3E09-9020-47EB-204B-97C9B4EC2D1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91966" y="2028946"/>
                <a:ext cx="881900" cy="42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8554C69-00AF-045E-1099-0F4EB2474022}"/>
                  </a:ext>
                </a:extLst>
              </p14:cNvPr>
              <p14:cNvContentPartPr/>
              <p14:nvPr/>
            </p14:nvContentPartPr>
            <p14:xfrm>
              <a:off x="5132916" y="1966572"/>
              <a:ext cx="58731" cy="35441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8554C69-00AF-045E-1099-0F4EB247402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15119" y="1948673"/>
                <a:ext cx="93970" cy="708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66CCD30-D397-4295-CD77-98D1F4A43A63}"/>
                  </a:ext>
                </a:extLst>
              </p14:cNvPr>
              <p14:cNvContentPartPr/>
              <p14:nvPr/>
            </p14:nvContentPartPr>
            <p14:xfrm>
              <a:off x="4965347" y="1658055"/>
              <a:ext cx="21692" cy="111039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66CCD30-D397-4295-CD77-98D1F4A43A6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47567" y="1640145"/>
                <a:ext cx="56897" cy="146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1A2965-0252-E95E-9035-40B003F8AA0C}"/>
                  </a:ext>
                </a:extLst>
              </p14:cNvPr>
              <p14:cNvContentPartPr/>
              <p14:nvPr/>
            </p14:nvContentPartPr>
            <p14:xfrm>
              <a:off x="4991805" y="1772708"/>
              <a:ext cx="8819" cy="8819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1A2965-0252-E95E-9035-40B003F8AA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0855" y="1331758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68D209E-E483-315A-3FAC-F930FF28F89C}"/>
                  </a:ext>
                </a:extLst>
              </p14:cNvPr>
              <p14:cNvContentPartPr/>
              <p14:nvPr/>
            </p14:nvContentPartPr>
            <p14:xfrm>
              <a:off x="6711596" y="3765902"/>
              <a:ext cx="8819" cy="8819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68D209E-E483-315A-3FAC-F930FF28F8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646" y="3324952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ABF21C3-13F3-B936-39CA-CBCE464AA514}"/>
                  </a:ext>
                </a:extLst>
              </p14:cNvPr>
              <p14:cNvContentPartPr/>
              <p14:nvPr/>
            </p14:nvContentPartPr>
            <p14:xfrm>
              <a:off x="6711596" y="3765902"/>
              <a:ext cx="8819" cy="8819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ABF21C3-13F3-B936-39CA-CBCE464AA5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70646" y="3324952"/>
                <a:ext cx="881900" cy="881900"/>
              </a:xfrm>
              <a:prstGeom prst="rect">
                <a:avLst/>
              </a:prstGeom>
            </p:spPr>
          </p:pic>
        </mc:Fallback>
      </mc:AlternateContent>
      <p:pic>
        <p:nvPicPr>
          <p:cNvPr id="53" name="Picture 52" descr="A map of india with different colored dots">
            <a:extLst>
              <a:ext uri="{FF2B5EF4-FFF2-40B4-BE49-F238E27FC236}">
                <a16:creationId xmlns:a16="http://schemas.microsoft.com/office/drawing/2014/main" id="{769106C4-A357-60E0-E52F-C07B4A919311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905164" y="673955"/>
            <a:ext cx="3681440" cy="371721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D740C5F-9D82-3147-B6CA-BB8D509810F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32296" y="668649"/>
            <a:ext cx="3677425" cy="37114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D978DE-9C2A-E75A-559A-3E2EE6622955}"/>
              </a:ext>
            </a:extLst>
          </p:cNvPr>
          <p:cNvSpPr txBox="1"/>
          <p:nvPr/>
        </p:nvSpPr>
        <p:spPr>
          <a:xfrm>
            <a:off x="4926591" y="4382920"/>
            <a:ext cx="3688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FIG:</a:t>
            </a:r>
            <a:r>
              <a:rPr lang="en-US" dirty="0"/>
              <a:t>MSW Generation in different states</a:t>
            </a:r>
          </a:p>
        </p:txBody>
      </p:sp>
    </p:spTree>
    <p:extLst>
      <p:ext uri="{BB962C8B-B14F-4D97-AF65-F5344CB8AC3E}">
        <p14:creationId xmlns:p14="http://schemas.microsoft.com/office/powerpoint/2010/main" val="353887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blue rectangular bars">
            <a:extLst>
              <a:ext uri="{FF2B5EF4-FFF2-40B4-BE49-F238E27FC236}">
                <a16:creationId xmlns:a16="http://schemas.microsoft.com/office/drawing/2014/main" id="{477DD7EC-1D7B-59FC-E2A9-FBBB65D2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992"/>
            <a:ext cx="5151097" cy="3471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DB143E-BEFE-6962-663A-9A24580DD932}"/>
              </a:ext>
            </a:extLst>
          </p:cNvPr>
          <p:cNvSpPr txBox="1"/>
          <p:nvPr/>
        </p:nvSpPr>
        <p:spPr>
          <a:xfrm>
            <a:off x="5355974" y="1048256"/>
            <a:ext cx="3904299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200" b="1">
                <a:latin typeface="Source Sans Pro"/>
              </a:rPr>
              <a:t>Key Insights:</a:t>
            </a:r>
          </a:p>
          <a:p>
            <a:pPr algn="l">
              <a:buFont typeface="+mj-lt"/>
              <a:buAutoNum type="arabicPeriod"/>
            </a:pPr>
            <a:r>
              <a:rPr lang="en-US" sz="1200" b="1">
                <a:latin typeface="Source Sans Pro"/>
              </a:rPr>
              <a:t>Growth Trajectory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Significant</a:t>
            </a:r>
            <a:r>
              <a:rPr lang="en-US" sz="1200" b="1">
                <a:latin typeface="Source Sans Pro"/>
              </a:rPr>
              <a:t> 12%</a:t>
            </a:r>
            <a:r>
              <a:rPr lang="en-US" sz="1200">
                <a:latin typeface="Source Sans Pro"/>
              </a:rPr>
              <a:t> increase over </a:t>
            </a:r>
            <a:r>
              <a:rPr lang="en-US" sz="1200" b="1">
                <a:latin typeface="Source Sans Pro"/>
              </a:rPr>
              <a:t>4</a:t>
            </a:r>
            <a:r>
              <a:rPr lang="en-US" sz="1200">
                <a:latin typeface="Source Sans Pro"/>
              </a:rPr>
              <a:t> years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Daily waste generation rose from </a:t>
            </a:r>
            <a:r>
              <a:rPr lang="en-US" sz="1200" b="1">
                <a:latin typeface="Source Sans Pro"/>
              </a:rPr>
              <a:t>152,076 to 170,338</a:t>
            </a:r>
            <a:r>
              <a:rPr lang="en-US" sz="1200">
                <a:latin typeface="Source Sans Pro"/>
              </a:rPr>
              <a:t> metric tons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Adds pressure: Extra </a:t>
            </a:r>
            <a:r>
              <a:rPr lang="en-US" sz="1200" b="1">
                <a:latin typeface="Source Sans Pro"/>
              </a:rPr>
              <a:t>18,261</a:t>
            </a:r>
            <a:r>
              <a:rPr lang="en-US" sz="1200">
                <a:latin typeface="Source Sans Pro"/>
              </a:rPr>
              <a:t> tons per day by </a:t>
            </a:r>
            <a:r>
              <a:rPr lang="en-US" sz="1200" b="1">
                <a:latin typeface="Source Sans Pro"/>
              </a:rPr>
              <a:t>2022</a:t>
            </a:r>
          </a:p>
          <a:p>
            <a:pPr algn="l">
              <a:buFont typeface="+mj-lt"/>
              <a:buAutoNum type="arabicPeriod" startAt="2"/>
            </a:pPr>
            <a:r>
              <a:rPr lang="en-US" sz="1200" b="1">
                <a:latin typeface="Source Sans Pro"/>
              </a:rPr>
              <a:t>Notable Patterns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Initial pandemic dip </a:t>
            </a:r>
            <a:r>
              <a:rPr lang="en-US" sz="1200" b="1">
                <a:latin typeface="Source Sans Pro"/>
              </a:rPr>
              <a:t>(FY 2020)</a:t>
            </a:r>
            <a:r>
              <a:rPr lang="en-US" sz="1200">
                <a:latin typeface="Source Sans Pro"/>
              </a:rPr>
              <a:t>: </a:t>
            </a:r>
            <a:r>
              <a:rPr lang="en-US" sz="1200" b="1">
                <a:latin typeface="Source Sans Pro"/>
              </a:rPr>
              <a:t>-0.8%</a:t>
            </a:r>
            <a:r>
              <a:rPr lang="en-US" sz="1200">
                <a:latin typeface="Source Sans Pro"/>
              </a:rPr>
              <a:t> decline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Strong post-pandemic rebound: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1">
                <a:latin typeface="Source Sans Pro"/>
              </a:rPr>
              <a:t>FY 2021: +6.1% growth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1">
                <a:latin typeface="Source Sans Pro"/>
              </a:rPr>
              <a:t>FY 2022: +6.4% growth</a:t>
            </a:r>
          </a:p>
          <a:p>
            <a:pPr algn="l">
              <a:buFont typeface="+mj-lt"/>
              <a:buAutoNum type="arabicPeriod" startAt="3"/>
            </a:pPr>
            <a:r>
              <a:rPr lang="en-US" sz="1200" b="1">
                <a:latin typeface="Source Sans Pro"/>
              </a:rPr>
              <a:t>Critical Implications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Accelerating urbanization driving waste increase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Growing strain on existing disposal systems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Urgent need for infrastructure expansion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Essential to implement sustainable solutions</a:t>
            </a:r>
          </a:p>
        </p:txBody>
      </p:sp>
    </p:spTree>
    <p:extLst>
      <p:ext uri="{BB962C8B-B14F-4D97-AF65-F5344CB8AC3E}">
        <p14:creationId xmlns:p14="http://schemas.microsoft.com/office/powerpoint/2010/main" val="3959114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waste treatment plants&#10;&#10;AI-generated content may be incorrect.">
            <a:extLst>
              <a:ext uri="{FF2B5EF4-FFF2-40B4-BE49-F238E27FC236}">
                <a16:creationId xmlns:a16="http://schemas.microsoft.com/office/drawing/2014/main" id="{BB08FFDD-8E9C-8CDA-79E7-B7EDA0FB3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8" y="883615"/>
            <a:ext cx="4912093" cy="3615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216FA0-9C30-03FE-8B93-546E719973CF}"/>
              </a:ext>
            </a:extLst>
          </p:cNvPr>
          <p:cNvSpPr txBox="1"/>
          <p:nvPr/>
        </p:nvSpPr>
        <p:spPr>
          <a:xfrm>
            <a:off x="5380293" y="882327"/>
            <a:ext cx="378482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>
                <a:latin typeface="Source Sans Pro"/>
              </a:rPr>
              <a:t>Key Insights:</a:t>
            </a:r>
          </a:p>
          <a:p>
            <a:pPr algn="l">
              <a:buFont typeface="+mj-lt"/>
              <a:buAutoNum type="arabicPeriod"/>
            </a:pPr>
            <a:r>
              <a:rPr lang="en-US" sz="1200" b="1">
                <a:latin typeface="Source Sans Pro"/>
              </a:rPr>
              <a:t>Distribution of Treatment Facilities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Composting leads with </a:t>
            </a:r>
            <a:r>
              <a:rPr lang="en-US" sz="1200" b="1">
                <a:latin typeface="Source Sans Pro"/>
              </a:rPr>
              <a:t>2,500+ </a:t>
            </a:r>
            <a:r>
              <a:rPr lang="en-US" sz="1200">
                <a:latin typeface="Source Sans Pro"/>
              </a:rPr>
              <a:t>operational plants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Material recovery follows with </a:t>
            </a:r>
            <a:r>
              <a:rPr lang="en-US" sz="1200" b="1">
                <a:latin typeface="Source Sans Pro"/>
              </a:rPr>
              <a:t>2,200+</a:t>
            </a:r>
            <a:r>
              <a:rPr lang="en-US" sz="1200">
                <a:latin typeface="Source Sans Pro"/>
              </a:rPr>
              <a:t> facilities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Construction &amp; demolition waste plants: </a:t>
            </a:r>
            <a:r>
              <a:rPr lang="en-US" sz="1200" b="1">
                <a:latin typeface="Source Sans Pro"/>
              </a:rPr>
              <a:t>~400 units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Limited waste-to-energy infrastructure (&lt;200 plants)</a:t>
            </a:r>
            <a:endParaRPr lang="en-US" sz="1200" b="1">
              <a:latin typeface="Source Sans Pro"/>
            </a:endParaRPr>
          </a:p>
          <a:p>
            <a:pPr algn="l">
              <a:buFont typeface="+mj-lt"/>
              <a:buAutoNum type="arabicPeriod" startAt="2"/>
            </a:pPr>
            <a:r>
              <a:rPr lang="en-US" sz="1200" b="1">
                <a:latin typeface="Source Sans Pro"/>
              </a:rPr>
              <a:t>Infrastructure Growth Pattern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Current focus heavily weighted toward traditional methods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Modest ongoing expansion across all facility types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Notable gap in modern waste-to-energy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Clear emphasis on composting and material recovery</a:t>
            </a:r>
          </a:p>
          <a:p>
            <a:pPr algn="l">
              <a:buFont typeface="+mj-lt"/>
              <a:buAutoNum type="arabicPeriod" startAt="3"/>
            </a:pPr>
            <a:r>
              <a:rPr lang="en-US" sz="1200" b="1">
                <a:latin typeface="Source Sans Pro"/>
              </a:rPr>
              <a:t>Strategic Implications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Strong organic waste management capacity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Growing recycling infrastructure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Underutilized energy recovery potential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>
                <a:latin typeface="Source Sans Pro"/>
              </a:rPr>
              <a:t>Need for technological diversification</a:t>
            </a:r>
          </a:p>
        </p:txBody>
      </p:sp>
    </p:spTree>
    <p:extLst>
      <p:ext uri="{BB962C8B-B14F-4D97-AF65-F5344CB8AC3E}">
        <p14:creationId xmlns:p14="http://schemas.microsoft.com/office/powerpoint/2010/main" val="288176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 screen&#10;&#10;Description automatically generated">
            <a:extLst>
              <a:ext uri="{FF2B5EF4-FFF2-40B4-BE49-F238E27FC236}">
                <a16:creationId xmlns:a16="http://schemas.microsoft.com/office/drawing/2014/main" id="{1988D9C5-D6AA-8DED-2179-83730165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91" y="167288"/>
            <a:ext cx="3977485" cy="497621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FAB5C9-9142-688B-105B-335704FA5CE0}"/>
              </a:ext>
            </a:extLst>
          </p:cNvPr>
          <p:cNvGrpSpPr/>
          <p:nvPr/>
        </p:nvGrpSpPr>
        <p:grpSpPr>
          <a:xfrm>
            <a:off x="4836949" y="651976"/>
            <a:ext cx="4114904" cy="3603856"/>
            <a:chOff x="5844271" y="606463"/>
            <a:chExt cx="3785238" cy="360385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F4622D-ABFA-4760-FC26-C7FB5AF31082}"/>
                </a:ext>
              </a:extLst>
            </p:cNvPr>
            <p:cNvSpPr txBox="1"/>
            <p:nvPr/>
          </p:nvSpPr>
          <p:spPr>
            <a:xfrm>
              <a:off x="5844271" y="606463"/>
              <a:ext cx="3785238" cy="215443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>
                  <a:latin typeface="Source Sans Pro"/>
                </a:rPr>
                <a:t>Key Findings</a:t>
              </a:r>
            </a:p>
            <a:p>
              <a:pPr marL="285750" indent="-285750">
                <a:buChar char="•"/>
              </a:pPr>
              <a:r>
                <a:rPr lang="en-US" sz="1200">
                  <a:latin typeface="Source Sans Pro"/>
                </a:rPr>
                <a:t>Regional Concentration: Maharashtra and Karnataka together account for </a:t>
              </a:r>
              <a:r>
                <a:rPr lang="en-US" sz="1200" b="1">
                  <a:latin typeface="Source Sans Pro"/>
                </a:rPr>
                <a:t>517</a:t>
              </a:r>
              <a:r>
                <a:rPr lang="en-US" sz="1200">
                  <a:latin typeface="Source Sans Pro"/>
                </a:rPr>
                <a:t> landfills</a:t>
              </a:r>
              <a:r>
                <a:rPr lang="en-US" sz="1200" b="1">
                  <a:latin typeface="Source Sans Pro"/>
                </a:rPr>
                <a:t> (67% of total),</a:t>
              </a:r>
              <a:r>
                <a:rPr lang="en-US" sz="1200">
                  <a:latin typeface="Source Sans Pro"/>
                </a:rPr>
                <a:t> highlighting significant regional disparity</a:t>
              </a:r>
            </a:p>
            <a:p>
              <a:pPr marL="285750" indent="-285750">
                <a:buChar char="•"/>
              </a:pPr>
              <a:r>
                <a:rPr lang="en-US" sz="1200">
                  <a:latin typeface="Source Sans Pro"/>
                </a:rPr>
                <a:t>Infrastructure Gap: </a:t>
              </a:r>
              <a:r>
                <a:rPr lang="en-US" sz="1200" b="1">
                  <a:latin typeface="Source Sans Pro"/>
                </a:rPr>
                <a:t>12 states/UTs</a:t>
              </a:r>
              <a:r>
                <a:rPr lang="en-US" sz="1200">
                  <a:latin typeface="Source Sans Pro"/>
                </a:rPr>
                <a:t> have only </a:t>
              </a:r>
              <a:r>
                <a:rPr lang="en-US" sz="1200" b="1">
                  <a:latin typeface="Source Sans Pro"/>
                </a:rPr>
                <a:t>1 </a:t>
              </a:r>
              <a:r>
                <a:rPr lang="en-US" sz="1200">
                  <a:latin typeface="Source Sans Pro"/>
                </a:rPr>
                <a:t>landfill each, raising concerns about waste management capacity</a:t>
              </a:r>
            </a:p>
            <a:p>
              <a:pPr marL="285750" indent="-285750">
                <a:buChar char="•"/>
              </a:pPr>
              <a:r>
                <a:rPr lang="en-US" sz="1200">
                  <a:latin typeface="Source Sans Pro"/>
                </a:rPr>
                <a:t>Population vs. Infrastructure: Major states like UP (most populous) have disproportionately few facilities </a:t>
              </a:r>
              <a:r>
                <a:rPr lang="en-US" sz="1200" b="1">
                  <a:latin typeface="Source Sans Pro"/>
                </a:rPr>
                <a:t>(only 2</a:t>
              </a:r>
              <a:r>
                <a:rPr lang="en-US" sz="1200">
                  <a:latin typeface="Source Sans Pro"/>
                </a:rPr>
                <a:t> </a:t>
              </a:r>
              <a:r>
                <a:rPr lang="en-US" sz="1200" b="1">
                  <a:latin typeface="Source Sans Pro"/>
                </a:rPr>
                <a:t>landfills)</a:t>
              </a:r>
            </a:p>
            <a:p>
              <a:pPr algn="l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606B35-1C2F-9645-6AAE-C8F7E6097BAA}"/>
                </a:ext>
              </a:extLst>
            </p:cNvPr>
            <p:cNvSpPr txBox="1"/>
            <p:nvPr/>
          </p:nvSpPr>
          <p:spPr>
            <a:xfrm>
              <a:off x="5844271" y="2609881"/>
              <a:ext cx="3785238" cy="160043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Source Sans Pro"/>
                </a:rPr>
                <a:t>Implications</a:t>
              </a:r>
            </a:p>
            <a:p>
              <a:pPr marL="285750" indent="-285750">
                <a:buChar char="•"/>
              </a:pPr>
              <a:r>
                <a:rPr lang="en-US" sz="1200" dirty="0">
                  <a:latin typeface="Source Sans Pro"/>
                </a:rPr>
                <a:t>Environmental Risk: Insufficient facilities may lead to improper waste disposal and environmental degradation</a:t>
              </a:r>
            </a:p>
            <a:p>
              <a:pPr marL="285750" indent="-285750">
                <a:buChar char="•"/>
              </a:pPr>
              <a:r>
                <a:rPr lang="en-US" sz="1200" dirty="0">
                  <a:latin typeface="Source Sans Pro"/>
                </a:rPr>
                <a:t>Development Need: Urgent infrastructure development required in states with minimal facilities</a:t>
              </a:r>
            </a:p>
            <a:p>
              <a:pPr marL="285750" indent="-285750">
                <a:buChar char="•"/>
              </a:pPr>
              <a:r>
                <a:rPr lang="en-US" sz="1200" dirty="0">
                  <a:latin typeface="Source Sans Pro"/>
                </a:rPr>
                <a:t>Policy Focus: Need for national waste management strategy to address regional imbalances</a:t>
              </a:r>
            </a:p>
            <a:p>
              <a:pPr algn="l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588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8"/>
          <p:cNvSpPr txBox="1">
            <a:spLocks noGrp="1"/>
          </p:cNvSpPr>
          <p:nvPr>
            <p:ph type="title"/>
          </p:nvPr>
        </p:nvSpPr>
        <p:spPr>
          <a:xfrm>
            <a:off x="2555514" y="848130"/>
            <a:ext cx="5357400" cy="8075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u="sng"/>
              <a:t>Problem Statement</a:t>
            </a:r>
            <a:endParaRPr lang="en-US" sz="4400" u="sng"/>
          </a:p>
        </p:txBody>
      </p:sp>
      <p:sp>
        <p:nvSpPr>
          <p:cNvPr id="736" name="Google Shape;736;p38"/>
          <p:cNvSpPr txBox="1">
            <a:spLocks noGrp="1"/>
          </p:cNvSpPr>
          <p:nvPr>
            <p:ph type="subTitle" idx="1"/>
          </p:nvPr>
        </p:nvSpPr>
        <p:spPr>
          <a:xfrm>
            <a:off x="2850766" y="1563464"/>
            <a:ext cx="5421562" cy="1002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/>
              <a:t>Waste management in Rajasthan and Maharashtra faces challenges of urban waste, plastic pollution, infrastructure gaps, and inadequate segregation systems</a:t>
            </a:r>
            <a:endParaRPr/>
          </a:p>
        </p:txBody>
      </p:sp>
      <p:sp>
        <p:nvSpPr>
          <p:cNvPr id="737" name="Google Shape;737;p38"/>
          <p:cNvSpPr/>
          <p:nvPr/>
        </p:nvSpPr>
        <p:spPr>
          <a:xfrm>
            <a:off x="5456982" y="4003967"/>
            <a:ext cx="16319" cy="13869"/>
          </a:xfrm>
          <a:custGeom>
            <a:avLst/>
            <a:gdLst/>
            <a:ahLst/>
            <a:cxnLst/>
            <a:rect l="l" t="t" r="r" b="b"/>
            <a:pathLst>
              <a:path w="1605" h="1364" extrusionOk="0">
                <a:moveTo>
                  <a:pt x="637" y="0"/>
                </a:moveTo>
                <a:lnTo>
                  <a:pt x="0" y="941"/>
                </a:lnTo>
                <a:lnTo>
                  <a:pt x="437" y="832"/>
                </a:lnTo>
                <a:lnTo>
                  <a:pt x="643" y="1364"/>
                </a:lnTo>
                <a:lnTo>
                  <a:pt x="1017" y="928"/>
                </a:lnTo>
                <a:lnTo>
                  <a:pt x="1354" y="1338"/>
                </a:lnTo>
                <a:lnTo>
                  <a:pt x="1604" y="248"/>
                </a:lnTo>
                <a:lnTo>
                  <a:pt x="6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8"/>
          <p:cNvSpPr/>
          <p:nvPr/>
        </p:nvSpPr>
        <p:spPr>
          <a:xfrm>
            <a:off x="5237632" y="3901962"/>
            <a:ext cx="407" cy="12720"/>
          </a:xfrm>
          <a:custGeom>
            <a:avLst/>
            <a:gdLst/>
            <a:ahLst/>
            <a:cxnLst/>
            <a:rect l="l" t="t" r="r" b="b"/>
            <a:pathLst>
              <a:path w="40" h="1251" extrusionOk="0">
                <a:moveTo>
                  <a:pt x="40" y="1"/>
                </a:moveTo>
                <a:lnTo>
                  <a:pt x="40" y="1"/>
                </a:lnTo>
                <a:cubicBezTo>
                  <a:pt x="21" y="428"/>
                  <a:pt x="7" y="845"/>
                  <a:pt x="1" y="1251"/>
                </a:cubicBezTo>
                <a:cubicBezTo>
                  <a:pt x="7" y="847"/>
                  <a:pt x="21" y="428"/>
                  <a:pt x="40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8"/>
          <p:cNvSpPr/>
          <p:nvPr/>
        </p:nvSpPr>
        <p:spPr>
          <a:xfrm>
            <a:off x="5237530" y="3929693"/>
            <a:ext cx="142" cy="11052"/>
          </a:xfrm>
          <a:custGeom>
            <a:avLst/>
            <a:gdLst/>
            <a:ahLst/>
            <a:cxnLst/>
            <a:rect l="l" t="t" r="r" b="b"/>
            <a:pathLst>
              <a:path w="14" h="1087" extrusionOk="0">
                <a:moveTo>
                  <a:pt x="14" y="1086"/>
                </a:moveTo>
                <a:cubicBezTo>
                  <a:pt x="7" y="739"/>
                  <a:pt x="2" y="379"/>
                  <a:pt x="0" y="1"/>
                </a:cubicBezTo>
                <a:cubicBezTo>
                  <a:pt x="2" y="379"/>
                  <a:pt x="7" y="739"/>
                  <a:pt x="14" y="1086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8"/>
          <p:cNvSpPr/>
          <p:nvPr/>
        </p:nvSpPr>
        <p:spPr>
          <a:xfrm>
            <a:off x="5237510" y="3916860"/>
            <a:ext cx="102" cy="10981"/>
          </a:xfrm>
          <a:custGeom>
            <a:avLst/>
            <a:gdLst/>
            <a:ahLst/>
            <a:cxnLst/>
            <a:rect l="l" t="t" r="r" b="b"/>
            <a:pathLst>
              <a:path w="10" h="1080" extrusionOk="0">
                <a:moveTo>
                  <a:pt x="2" y="1079"/>
                </a:moveTo>
                <a:cubicBezTo>
                  <a:pt x="1" y="732"/>
                  <a:pt x="4" y="372"/>
                  <a:pt x="9" y="1"/>
                </a:cubicBezTo>
                <a:cubicBezTo>
                  <a:pt x="4" y="372"/>
                  <a:pt x="1" y="732"/>
                  <a:pt x="2" y="1079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8"/>
          <p:cNvSpPr/>
          <p:nvPr/>
        </p:nvSpPr>
        <p:spPr>
          <a:xfrm>
            <a:off x="5234245" y="3988703"/>
            <a:ext cx="325" cy="417"/>
          </a:xfrm>
          <a:custGeom>
            <a:avLst/>
            <a:gdLst/>
            <a:ahLst/>
            <a:cxnLst/>
            <a:rect l="l" t="t" r="r" b="b"/>
            <a:pathLst>
              <a:path w="32" h="41" extrusionOk="0">
                <a:moveTo>
                  <a:pt x="31" y="1"/>
                </a:moveTo>
                <a:lnTo>
                  <a:pt x="31" y="1"/>
                </a:lnTo>
                <a:cubicBezTo>
                  <a:pt x="21" y="14"/>
                  <a:pt x="9" y="26"/>
                  <a:pt x="0" y="40"/>
                </a:cubicBezTo>
                <a:cubicBezTo>
                  <a:pt x="11" y="26"/>
                  <a:pt x="21" y="14"/>
                  <a:pt x="31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8"/>
          <p:cNvSpPr/>
          <p:nvPr/>
        </p:nvSpPr>
        <p:spPr>
          <a:xfrm>
            <a:off x="5238170" y="3884858"/>
            <a:ext cx="905" cy="14082"/>
          </a:xfrm>
          <a:custGeom>
            <a:avLst/>
            <a:gdLst/>
            <a:ahLst/>
            <a:cxnLst/>
            <a:rect l="l" t="t" r="r" b="b"/>
            <a:pathLst>
              <a:path w="89" h="1385" extrusionOk="0">
                <a:moveTo>
                  <a:pt x="88" y="0"/>
                </a:moveTo>
                <a:cubicBezTo>
                  <a:pt x="51" y="474"/>
                  <a:pt x="23" y="933"/>
                  <a:pt x="1" y="1384"/>
                </a:cubicBezTo>
                <a:cubicBezTo>
                  <a:pt x="25" y="933"/>
                  <a:pt x="51" y="474"/>
                  <a:pt x="88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8"/>
          <p:cNvSpPr/>
          <p:nvPr/>
        </p:nvSpPr>
        <p:spPr>
          <a:xfrm>
            <a:off x="5237540" y="3982368"/>
            <a:ext cx="193" cy="752"/>
          </a:xfrm>
          <a:custGeom>
            <a:avLst/>
            <a:gdLst/>
            <a:ahLst/>
            <a:cxnLst/>
            <a:rect l="l" t="t" r="r" b="b"/>
            <a:pathLst>
              <a:path w="19" h="74" extrusionOk="0">
                <a:moveTo>
                  <a:pt x="18" y="0"/>
                </a:moveTo>
                <a:cubicBezTo>
                  <a:pt x="13" y="26"/>
                  <a:pt x="8" y="50"/>
                  <a:pt x="1" y="74"/>
                </a:cubicBezTo>
                <a:cubicBezTo>
                  <a:pt x="8" y="50"/>
                  <a:pt x="13" y="28"/>
                  <a:pt x="18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8"/>
          <p:cNvSpPr/>
          <p:nvPr/>
        </p:nvSpPr>
        <p:spPr>
          <a:xfrm>
            <a:off x="5237723" y="3943299"/>
            <a:ext cx="254" cy="10137"/>
          </a:xfrm>
          <a:custGeom>
            <a:avLst/>
            <a:gdLst/>
            <a:ahLst/>
            <a:cxnLst/>
            <a:rect l="l" t="t" r="r" b="b"/>
            <a:pathLst>
              <a:path w="25" h="997" extrusionOk="0">
                <a:moveTo>
                  <a:pt x="24" y="997"/>
                </a:moveTo>
                <a:cubicBezTo>
                  <a:pt x="16" y="684"/>
                  <a:pt x="7" y="349"/>
                  <a:pt x="0" y="1"/>
                </a:cubicBezTo>
                <a:cubicBezTo>
                  <a:pt x="7" y="349"/>
                  <a:pt x="16" y="684"/>
                  <a:pt x="24" y="997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8"/>
          <p:cNvSpPr/>
          <p:nvPr/>
        </p:nvSpPr>
        <p:spPr>
          <a:xfrm>
            <a:off x="3901586" y="2266893"/>
            <a:ext cx="1261" cy="12831"/>
          </a:xfrm>
          <a:custGeom>
            <a:avLst/>
            <a:gdLst/>
            <a:ahLst/>
            <a:cxnLst/>
            <a:rect l="l" t="t" r="r" b="b"/>
            <a:pathLst>
              <a:path w="124" h="1262" extrusionOk="0">
                <a:moveTo>
                  <a:pt x="124" y="1"/>
                </a:moveTo>
                <a:cubicBezTo>
                  <a:pt x="123" y="4"/>
                  <a:pt x="123" y="8"/>
                  <a:pt x="123" y="11"/>
                </a:cubicBezTo>
                <a:lnTo>
                  <a:pt x="123" y="11"/>
                </a:lnTo>
                <a:cubicBezTo>
                  <a:pt x="123" y="8"/>
                  <a:pt x="123" y="4"/>
                  <a:pt x="124" y="1"/>
                </a:cubicBezTo>
                <a:close/>
                <a:moveTo>
                  <a:pt x="123" y="11"/>
                </a:moveTo>
                <a:lnTo>
                  <a:pt x="123" y="11"/>
                </a:lnTo>
                <a:cubicBezTo>
                  <a:pt x="112" y="104"/>
                  <a:pt x="98" y="202"/>
                  <a:pt x="88" y="296"/>
                </a:cubicBezTo>
                <a:cubicBezTo>
                  <a:pt x="55" y="621"/>
                  <a:pt x="24" y="943"/>
                  <a:pt x="0" y="1261"/>
                </a:cubicBezTo>
                <a:cubicBezTo>
                  <a:pt x="32" y="854"/>
                  <a:pt x="77" y="434"/>
                  <a:pt x="123" y="1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8"/>
          <p:cNvSpPr/>
          <p:nvPr/>
        </p:nvSpPr>
        <p:spPr>
          <a:xfrm>
            <a:off x="5298999" y="3850954"/>
            <a:ext cx="1837" cy="13421"/>
          </a:xfrm>
          <a:custGeom>
            <a:avLst/>
            <a:gdLst/>
            <a:ahLst/>
            <a:cxnLst/>
            <a:rect l="l" t="t" r="r" b="b"/>
            <a:pathLst>
              <a:path w="184" h="1320" extrusionOk="0">
                <a:moveTo>
                  <a:pt x="184" y="1"/>
                </a:moveTo>
                <a:lnTo>
                  <a:pt x="184" y="1"/>
                </a:lnTo>
                <a:cubicBezTo>
                  <a:pt x="136" y="289"/>
                  <a:pt x="95" y="574"/>
                  <a:pt x="55" y="858"/>
                </a:cubicBezTo>
                <a:cubicBezTo>
                  <a:pt x="33" y="1014"/>
                  <a:pt x="19" y="1165"/>
                  <a:pt x="0" y="1320"/>
                </a:cubicBezTo>
                <a:cubicBezTo>
                  <a:pt x="55" y="885"/>
                  <a:pt x="112" y="449"/>
                  <a:pt x="184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8"/>
          <p:cNvSpPr/>
          <p:nvPr/>
        </p:nvSpPr>
        <p:spPr>
          <a:xfrm>
            <a:off x="5232252" y="3991235"/>
            <a:ext cx="31" cy="10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2" y="1"/>
                </a:moveTo>
                <a:lnTo>
                  <a:pt x="2" y="1"/>
                </a:lnTo>
                <a:lnTo>
                  <a:pt x="1" y="1"/>
                </a:lnTo>
                <a:lnTo>
                  <a:pt x="1" y="1"/>
                </a:lnTo>
                <a:cubicBezTo>
                  <a:pt x="1" y="1"/>
                  <a:pt x="2" y="1"/>
                  <a:pt x="2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8"/>
          <p:cNvSpPr/>
          <p:nvPr/>
        </p:nvSpPr>
        <p:spPr>
          <a:xfrm>
            <a:off x="5238191" y="3977090"/>
            <a:ext cx="41" cy="956"/>
          </a:xfrm>
          <a:custGeom>
            <a:avLst/>
            <a:gdLst/>
            <a:ahLst/>
            <a:cxnLst/>
            <a:rect l="l" t="t" r="r" b="b"/>
            <a:pathLst>
              <a:path w="4" h="94" extrusionOk="0">
                <a:moveTo>
                  <a:pt x="4" y="1"/>
                </a:moveTo>
                <a:lnTo>
                  <a:pt x="4" y="1"/>
                </a:lnTo>
                <a:cubicBezTo>
                  <a:pt x="2" y="30"/>
                  <a:pt x="2" y="64"/>
                  <a:pt x="1" y="93"/>
                </a:cubicBezTo>
                <a:cubicBezTo>
                  <a:pt x="2" y="64"/>
                  <a:pt x="2" y="31"/>
                  <a:pt x="4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8"/>
          <p:cNvSpPr/>
          <p:nvPr/>
        </p:nvSpPr>
        <p:spPr>
          <a:xfrm>
            <a:off x="5238343" y="3970663"/>
            <a:ext cx="10" cy="1027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1" y="100"/>
                </a:moveTo>
                <a:cubicBezTo>
                  <a:pt x="1" y="68"/>
                  <a:pt x="1" y="35"/>
                  <a:pt x="1" y="1"/>
                </a:cubicBezTo>
                <a:cubicBezTo>
                  <a:pt x="1" y="37"/>
                  <a:pt x="1" y="68"/>
                  <a:pt x="1" y="10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8"/>
          <p:cNvSpPr/>
          <p:nvPr/>
        </p:nvSpPr>
        <p:spPr>
          <a:xfrm>
            <a:off x="5238170" y="3961044"/>
            <a:ext cx="61" cy="2196"/>
          </a:xfrm>
          <a:custGeom>
            <a:avLst/>
            <a:gdLst/>
            <a:ahLst/>
            <a:cxnLst/>
            <a:rect l="l" t="t" r="r" b="b"/>
            <a:pathLst>
              <a:path w="6" h="216" extrusionOk="0">
                <a:moveTo>
                  <a:pt x="1" y="0"/>
                </a:moveTo>
                <a:lnTo>
                  <a:pt x="1" y="0"/>
                </a:lnTo>
                <a:cubicBezTo>
                  <a:pt x="3" y="71"/>
                  <a:pt x="6" y="146"/>
                  <a:pt x="6" y="215"/>
                </a:cubicBezTo>
                <a:cubicBezTo>
                  <a:pt x="6" y="145"/>
                  <a:pt x="4" y="72"/>
                  <a:pt x="1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38"/>
          <p:cNvGrpSpPr/>
          <p:nvPr/>
        </p:nvGrpSpPr>
        <p:grpSpPr>
          <a:xfrm>
            <a:off x="78203" y="844132"/>
            <a:ext cx="2119867" cy="4299373"/>
            <a:chOff x="713236" y="1548675"/>
            <a:chExt cx="2282514" cy="3594830"/>
          </a:xfrm>
        </p:grpSpPr>
        <p:sp>
          <p:nvSpPr>
            <p:cNvPr id="752" name="Google Shape;752;p38"/>
            <p:cNvSpPr/>
            <p:nvPr/>
          </p:nvSpPr>
          <p:spPr>
            <a:xfrm flipH="1">
              <a:off x="713236" y="3876549"/>
              <a:ext cx="1568534" cy="1266939"/>
            </a:xfrm>
            <a:custGeom>
              <a:avLst/>
              <a:gdLst/>
              <a:ahLst/>
              <a:cxnLst/>
              <a:rect l="l" t="t" r="r" b="b"/>
              <a:pathLst>
                <a:path w="52684" h="42554" extrusionOk="0">
                  <a:moveTo>
                    <a:pt x="637" y="0"/>
                  </a:moveTo>
                  <a:lnTo>
                    <a:pt x="0" y="42554"/>
                  </a:lnTo>
                  <a:lnTo>
                    <a:pt x="52684" y="42554"/>
                  </a:lnTo>
                  <a:lnTo>
                    <a:pt x="51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38"/>
            <p:cNvGrpSpPr/>
            <p:nvPr/>
          </p:nvGrpSpPr>
          <p:grpSpPr>
            <a:xfrm>
              <a:off x="1755847" y="3982918"/>
              <a:ext cx="143902" cy="1160587"/>
              <a:chOff x="1755847" y="3982918"/>
              <a:chExt cx="143902" cy="1160587"/>
            </a:xfrm>
          </p:grpSpPr>
          <p:sp>
            <p:nvSpPr>
              <p:cNvPr id="754" name="Google Shape;754;p38"/>
              <p:cNvSpPr/>
              <p:nvPr/>
            </p:nvSpPr>
            <p:spPr>
              <a:xfrm>
                <a:off x="1755847" y="3982918"/>
                <a:ext cx="143902" cy="566278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11955" extrusionOk="0">
                    <a:moveTo>
                      <a:pt x="2793" y="244"/>
                    </a:moveTo>
                    <a:lnTo>
                      <a:pt x="2793" y="9839"/>
                    </a:lnTo>
                    <a:cubicBezTo>
                      <a:pt x="2793" y="10871"/>
                      <a:pt x="1954" y="11712"/>
                      <a:pt x="921" y="11712"/>
                    </a:cubicBezTo>
                    <a:lnTo>
                      <a:pt x="244" y="11712"/>
                    </a:lnTo>
                    <a:lnTo>
                      <a:pt x="244" y="244"/>
                    </a:lnTo>
                    <a:close/>
                    <a:moveTo>
                      <a:pt x="1" y="1"/>
                    </a:moveTo>
                    <a:lnTo>
                      <a:pt x="1" y="11955"/>
                    </a:lnTo>
                    <a:lnTo>
                      <a:pt x="921" y="11955"/>
                    </a:lnTo>
                    <a:cubicBezTo>
                      <a:pt x="2088" y="11955"/>
                      <a:pt x="3037" y="11005"/>
                      <a:pt x="3037" y="9839"/>
                    </a:cubicBezTo>
                    <a:lnTo>
                      <a:pt x="3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8"/>
              <p:cNvSpPr/>
              <p:nvPr/>
            </p:nvSpPr>
            <p:spPr>
              <a:xfrm>
                <a:off x="1755850" y="4005224"/>
                <a:ext cx="11550" cy="11382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5680" extrusionOk="0">
                    <a:moveTo>
                      <a:pt x="1" y="1"/>
                    </a:moveTo>
                    <a:lnTo>
                      <a:pt x="1" y="35679"/>
                    </a:lnTo>
                    <a:lnTo>
                      <a:pt x="244" y="35679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" name="Google Shape;756;p38"/>
            <p:cNvSpPr/>
            <p:nvPr/>
          </p:nvSpPr>
          <p:spPr>
            <a:xfrm>
              <a:off x="727375" y="3982975"/>
              <a:ext cx="407218" cy="568647"/>
            </a:xfrm>
            <a:custGeom>
              <a:avLst/>
              <a:gdLst/>
              <a:ahLst/>
              <a:cxnLst/>
              <a:rect l="l" t="t" r="r" b="b"/>
              <a:pathLst>
                <a:path w="8597" h="12005" extrusionOk="0">
                  <a:moveTo>
                    <a:pt x="8353" y="1"/>
                  </a:moveTo>
                  <a:lnTo>
                    <a:pt x="8353" y="6537"/>
                  </a:lnTo>
                  <a:cubicBezTo>
                    <a:pt x="8353" y="9418"/>
                    <a:pt x="6009" y="11762"/>
                    <a:pt x="3127" y="11762"/>
                  </a:cubicBezTo>
                  <a:lnTo>
                    <a:pt x="1" y="11762"/>
                  </a:lnTo>
                  <a:lnTo>
                    <a:pt x="1" y="12005"/>
                  </a:lnTo>
                  <a:lnTo>
                    <a:pt x="3127" y="12005"/>
                  </a:lnTo>
                  <a:cubicBezTo>
                    <a:pt x="6143" y="12005"/>
                    <a:pt x="8596" y="9551"/>
                    <a:pt x="8596" y="6537"/>
                  </a:cubicBezTo>
                  <a:lnTo>
                    <a:pt x="8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 flipH="1">
              <a:off x="713241" y="2163000"/>
              <a:ext cx="2282509" cy="1854807"/>
            </a:xfrm>
            <a:custGeom>
              <a:avLst/>
              <a:gdLst/>
              <a:ahLst/>
              <a:cxnLst/>
              <a:rect l="l" t="t" r="r" b="b"/>
              <a:pathLst>
                <a:path w="76665" h="61129" extrusionOk="0">
                  <a:moveTo>
                    <a:pt x="18160" y="0"/>
                  </a:moveTo>
                  <a:cubicBezTo>
                    <a:pt x="16936" y="0"/>
                    <a:pt x="15735" y="533"/>
                    <a:pt x="14909" y="1524"/>
                  </a:cubicBezTo>
                  <a:cubicBezTo>
                    <a:pt x="10258" y="7105"/>
                    <a:pt x="1" y="20705"/>
                    <a:pt x="1590" y="30386"/>
                  </a:cubicBezTo>
                  <a:cubicBezTo>
                    <a:pt x="2840" y="37998"/>
                    <a:pt x="10810" y="39479"/>
                    <a:pt x="16821" y="39479"/>
                  </a:cubicBezTo>
                  <a:cubicBezTo>
                    <a:pt x="20648" y="39479"/>
                    <a:pt x="23680" y="38879"/>
                    <a:pt x="23680" y="38879"/>
                  </a:cubicBezTo>
                  <a:lnTo>
                    <a:pt x="23680" y="61128"/>
                  </a:lnTo>
                  <a:lnTo>
                    <a:pt x="76665" y="61128"/>
                  </a:lnTo>
                  <a:cubicBezTo>
                    <a:pt x="76665" y="61128"/>
                    <a:pt x="76505" y="38079"/>
                    <a:pt x="75865" y="29168"/>
                  </a:cubicBezTo>
                  <a:cubicBezTo>
                    <a:pt x="75224" y="20260"/>
                    <a:pt x="68074" y="14128"/>
                    <a:pt x="63219" y="11185"/>
                  </a:cubicBezTo>
                  <a:cubicBezTo>
                    <a:pt x="57937" y="7984"/>
                    <a:pt x="48241" y="5770"/>
                    <a:pt x="48241" y="5770"/>
                  </a:cubicBezTo>
                  <a:lnTo>
                    <a:pt x="40408" y="5648"/>
                  </a:lnTo>
                  <a:cubicBezTo>
                    <a:pt x="40408" y="5648"/>
                    <a:pt x="37900" y="6081"/>
                    <a:pt x="33872" y="7343"/>
                  </a:cubicBezTo>
                  <a:cubicBezTo>
                    <a:pt x="28103" y="9151"/>
                    <a:pt x="23021" y="15833"/>
                    <a:pt x="23021" y="15833"/>
                  </a:cubicBezTo>
                  <a:lnTo>
                    <a:pt x="23021" y="4542"/>
                  </a:lnTo>
                  <a:cubicBezTo>
                    <a:pt x="23021" y="2944"/>
                    <a:pt x="22119" y="1483"/>
                    <a:pt x="20689" y="768"/>
                  </a:cubicBezTo>
                  <a:lnTo>
                    <a:pt x="20045" y="446"/>
                  </a:lnTo>
                  <a:cubicBezTo>
                    <a:pt x="19443" y="145"/>
                    <a:pt x="18799" y="0"/>
                    <a:pt x="18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 flipH="1">
              <a:off x="739104" y="3316612"/>
              <a:ext cx="891597" cy="568417"/>
            </a:xfrm>
            <a:custGeom>
              <a:avLst/>
              <a:gdLst/>
              <a:ahLst/>
              <a:cxnLst/>
              <a:rect l="l" t="t" r="r" b="b"/>
              <a:pathLst>
                <a:path w="29947" h="19092" extrusionOk="0">
                  <a:moveTo>
                    <a:pt x="6045" y="1"/>
                  </a:moveTo>
                  <a:cubicBezTo>
                    <a:pt x="3958" y="1"/>
                    <a:pt x="1875" y="2593"/>
                    <a:pt x="1782" y="2708"/>
                  </a:cubicBezTo>
                  <a:cubicBezTo>
                    <a:pt x="1775" y="2717"/>
                    <a:pt x="1769" y="2727"/>
                    <a:pt x="1764" y="2736"/>
                  </a:cubicBezTo>
                  <a:cubicBezTo>
                    <a:pt x="1747" y="2772"/>
                    <a:pt x="0" y="6324"/>
                    <a:pt x="2195" y="9261"/>
                  </a:cubicBezTo>
                  <a:cubicBezTo>
                    <a:pt x="3805" y="11417"/>
                    <a:pt x="8707" y="17976"/>
                    <a:pt x="19257" y="18967"/>
                  </a:cubicBezTo>
                  <a:cubicBezTo>
                    <a:pt x="20167" y="19052"/>
                    <a:pt x="20999" y="19091"/>
                    <a:pt x="21761" y="19091"/>
                  </a:cubicBezTo>
                  <a:cubicBezTo>
                    <a:pt x="29358" y="19091"/>
                    <a:pt x="29914" y="15219"/>
                    <a:pt x="29935" y="15038"/>
                  </a:cubicBezTo>
                  <a:cubicBezTo>
                    <a:pt x="29946" y="14950"/>
                    <a:pt x="29884" y="14871"/>
                    <a:pt x="29796" y="14861"/>
                  </a:cubicBezTo>
                  <a:cubicBezTo>
                    <a:pt x="29789" y="14860"/>
                    <a:pt x="29783" y="14860"/>
                    <a:pt x="29776" y="14860"/>
                  </a:cubicBezTo>
                  <a:cubicBezTo>
                    <a:pt x="29696" y="14860"/>
                    <a:pt x="29628" y="14919"/>
                    <a:pt x="29618" y="15000"/>
                  </a:cubicBezTo>
                  <a:cubicBezTo>
                    <a:pt x="29612" y="15041"/>
                    <a:pt x="29053" y="18768"/>
                    <a:pt x="21712" y="18768"/>
                  </a:cubicBezTo>
                  <a:cubicBezTo>
                    <a:pt x="20975" y="18768"/>
                    <a:pt x="20169" y="18730"/>
                    <a:pt x="19288" y="18647"/>
                  </a:cubicBezTo>
                  <a:cubicBezTo>
                    <a:pt x="8879" y="17670"/>
                    <a:pt x="4042" y="11196"/>
                    <a:pt x="2452" y="9070"/>
                  </a:cubicBezTo>
                  <a:cubicBezTo>
                    <a:pt x="447" y="6386"/>
                    <a:pt x="1928" y="3139"/>
                    <a:pt x="2043" y="2895"/>
                  </a:cubicBezTo>
                  <a:cubicBezTo>
                    <a:pt x="2207" y="2695"/>
                    <a:pt x="4184" y="320"/>
                    <a:pt x="6048" y="320"/>
                  </a:cubicBezTo>
                  <a:cubicBezTo>
                    <a:pt x="6151" y="320"/>
                    <a:pt x="6253" y="328"/>
                    <a:pt x="6355" y="343"/>
                  </a:cubicBezTo>
                  <a:cubicBezTo>
                    <a:pt x="7041" y="447"/>
                    <a:pt x="7886" y="588"/>
                    <a:pt x="8780" y="739"/>
                  </a:cubicBezTo>
                  <a:cubicBezTo>
                    <a:pt x="10728" y="1067"/>
                    <a:pt x="12935" y="1438"/>
                    <a:pt x="14852" y="1643"/>
                  </a:cubicBezTo>
                  <a:lnTo>
                    <a:pt x="15310" y="1691"/>
                  </a:lnTo>
                  <a:cubicBezTo>
                    <a:pt x="18088" y="1974"/>
                    <a:pt x="21235" y="2295"/>
                    <a:pt x="23938" y="6673"/>
                  </a:cubicBezTo>
                  <a:cubicBezTo>
                    <a:pt x="23968" y="6721"/>
                    <a:pt x="24021" y="6749"/>
                    <a:pt x="24074" y="6749"/>
                  </a:cubicBezTo>
                  <a:cubicBezTo>
                    <a:pt x="24103" y="6749"/>
                    <a:pt x="24133" y="6741"/>
                    <a:pt x="24159" y="6724"/>
                  </a:cubicBezTo>
                  <a:cubicBezTo>
                    <a:pt x="24233" y="6678"/>
                    <a:pt x="24257" y="6579"/>
                    <a:pt x="24210" y="6505"/>
                  </a:cubicBezTo>
                  <a:cubicBezTo>
                    <a:pt x="21424" y="1992"/>
                    <a:pt x="18052" y="1648"/>
                    <a:pt x="15343" y="1372"/>
                  </a:cubicBezTo>
                  <a:lnTo>
                    <a:pt x="14885" y="1325"/>
                  </a:lnTo>
                  <a:cubicBezTo>
                    <a:pt x="12979" y="1121"/>
                    <a:pt x="10775" y="750"/>
                    <a:pt x="8833" y="423"/>
                  </a:cubicBezTo>
                  <a:cubicBezTo>
                    <a:pt x="7937" y="273"/>
                    <a:pt x="7091" y="131"/>
                    <a:pt x="6402" y="27"/>
                  </a:cubicBezTo>
                  <a:cubicBezTo>
                    <a:pt x="6283" y="9"/>
                    <a:pt x="6164" y="1"/>
                    <a:pt x="6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 flipH="1">
              <a:off x="1204326" y="3068218"/>
              <a:ext cx="9587" cy="294926"/>
            </a:xfrm>
            <a:custGeom>
              <a:avLst/>
              <a:gdLst/>
              <a:ahLst/>
              <a:cxnLst/>
              <a:rect l="l" t="t" r="r" b="b"/>
              <a:pathLst>
                <a:path w="322" h="9906" extrusionOk="0">
                  <a:moveTo>
                    <a:pt x="160" y="0"/>
                  </a:moveTo>
                  <a:cubicBezTo>
                    <a:pt x="73" y="0"/>
                    <a:pt x="1" y="72"/>
                    <a:pt x="1" y="161"/>
                  </a:cubicBezTo>
                  <a:lnTo>
                    <a:pt x="1" y="9745"/>
                  </a:lnTo>
                  <a:cubicBezTo>
                    <a:pt x="1" y="9834"/>
                    <a:pt x="73" y="9906"/>
                    <a:pt x="160" y="9906"/>
                  </a:cubicBezTo>
                  <a:cubicBezTo>
                    <a:pt x="250" y="9906"/>
                    <a:pt x="321" y="9834"/>
                    <a:pt x="321" y="9745"/>
                  </a:cubicBezTo>
                  <a:lnTo>
                    <a:pt x="321" y="161"/>
                  </a:lnTo>
                  <a:cubicBezTo>
                    <a:pt x="321" y="72"/>
                    <a:pt x="250" y="0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 flipH="1">
              <a:off x="1475052" y="1743836"/>
              <a:ext cx="396748" cy="432952"/>
            </a:xfrm>
            <a:custGeom>
              <a:avLst/>
              <a:gdLst/>
              <a:ahLst/>
              <a:cxnLst/>
              <a:rect l="l" t="t" r="r" b="b"/>
              <a:pathLst>
                <a:path w="13326" h="14542" extrusionOk="0">
                  <a:moveTo>
                    <a:pt x="5213" y="0"/>
                  </a:moveTo>
                  <a:cubicBezTo>
                    <a:pt x="5147" y="0"/>
                    <a:pt x="5070" y="22"/>
                    <a:pt x="4980" y="72"/>
                  </a:cubicBezTo>
                  <a:cubicBezTo>
                    <a:pt x="4504" y="334"/>
                    <a:pt x="4347" y="863"/>
                    <a:pt x="4385" y="1412"/>
                  </a:cubicBezTo>
                  <a:cubicBezTo>
                    <a:pt x="3692" y="785"/>
                    <a:pt x="2920" y="334"/>
                    <a:pt x="1997" y="334"/>
                  </a:cubicBezTo>
                  <a:cubicBezTo>
                    <a:pt x="1830" y="334"/>
                    <a:pt x="1657" y="349"/>
                    <a:pt x="1479" y="380"/>
                  </a:cubicBezTo>
                  <a:cubicBezTo>
                    <a:pt x="634" y="529"/>
                    <a:pt x="273" y="1182"/>
                    <a:pt x="229" y="1983"/>
                  </a:cubicBezTo>
                  <a:cubicBezTo>
                    <a:pt x="197" y="2558"/>
                    <a:pt x="356" y="3503"/>
                    <a:pt x="924" y="3814"/>
                  </a:cubicBezTo>
                  <a:cubicBezTo>
                    <a:pt x="363" y="4635"/>
                    <a:pt x="1" y="5637"/>
                    <a:pt x="208" y="6671"/>
                  </a:cubicBezTo>
                  <a:cubicBezTo>
                    <a:pt x="335" y="7307"/>
                    <a:pt x="719" y="7851"/>
                    <a:pt x="1266" y="8194"/>
                  </a:cubicBezTo>
                  <a:cubicBezTo>
                    <a:pt x="1542" y="8367"/>
                    <a:pt x="2074" y="8543"/>
                    <a:pt x="2239" y="8711"/>
                  </a:cubicBezTo>
                  <a:cubicBezTo>
                    <a:pt x="2301" y="8861"/>
                    <a:pt x="2320" y="8909"/>
                    <a:pt x="2324" y="8909"/>
                  </a:cubicBezTo>
                  <a:cubicBezTo>
                    <a:pt x="2328" y="8909"/>
                    <a:pt x="2322" y="8881"/>
                    <a:pt x="2322" y="8849"/>
                  </a:cubicBezTo>
                  <a:lnTo>
                    <a:pt x="2322" y="8849"/>
                  </a:lnTo>
                  <a:cubicBezTo>
                    <a:pt x="2567" y="10050"/>
                    <a:pt x="3599" y="10951"/>
                    <a:pt x="4401" y="11836"/>
                  </a:cubicBezTo>
                  <a:cubicBezTo>
                    <a:pt x="5679" y="13250"/>
                    <a:pt x="7528" y="14297"/>
                    <a:pt x="9441" y="14474"/>
                  </a:cubicBezTo>
                  <a:cubicBezTo>
                    <a:pt x="9699" y="14498"/>
                    <a:pt x="10126" y="14542"/>
                    <a:pt x="10576" y="14542"/>
                  </a:cubicBezTo>
                  <a:cubicBezTo>
                    <a:pt x="11537" y="14542"/>
                    <a:pt x="12606" y="14343"/>
                    <a:pt x="12385" y="13329"/>
                  </a:cubicBezTo>
                  <a:cubicBezTo>
                    <a:pt x="12249" y="12704"/>
                    <a:pt x="11675" y="12461"/>
                    <a:pt x="11893" y="11757"/>
                  </a:cubicBezTo>
                  <a:cubicBezTo>
                    <a:pt x="12097" y="11100"/>
                    <a:pt x="12459" y="10499"/>
                    <a:pt x="12667" y="9833"/>
                  </a:cubicBezTo>
                  <a:cubicBezTo>
                    <a:pt x="13135" y="8330"/>
                    <a:pt x="13325" y="6224"/>
                    <a:pt x="12396" y="4863"/>
                  </a:cubicBezTo>
                  <a:cubicBezTo>
                    <a:pt x="12589" y="4652"/>
                    <a:pt x="12966" y="4356"/>
                    <a:pt x="12898" y="4035"/>
                  </a:cubicBezTo>
                  <a:cubicBezTo>
                    <a:pt x="12847" y="3792"/>
                    <a:pt x="12537" y="3637"/>
                    <a:pt x="12284" y="3637"/>
                  </a:cubicBezTo>
                  <a:cubicBezTo>
                    <a:pt x="12217" y="3637"/>
                    <a:pt x="12155" y="3648"/>
                    <a:pt x="12102" y="3670"/>
                  </a:cubicBezTo>
                  <a:cubicBezTo>
                    <a:pt x="12335" y="3430"/>
                    <a:pt x="12822" y="3097"/>
                    <a:pt x="12347" y="2829"/>
                  </a:cubicBezTo>
                  <a:cubicBezTo>
                    <a:pt x="12248" y="2773"/>
                    <a:pt x="12149" y="2748"/>
                    <a:pt x="12054" y="2748"/>
                  </a:cubicBezTo>
                  <a:cubicBezTo>
                    <a:pt x="11671" y="2748"/>
                    <a:pt x="11333" y="3136"/>
                    <a:pt x="11175" y="3419"/>
                  </a:cubicBezTo>
                  <a:cubicBezTo>
                    <a:pt x="11226" y="2895"/>
                    <a:pt x="11288" y="2436"/>
                    <a:pt x="10880" y="2036"/>
                  </a:cubicBezTo>
                  <a:cubicBezTo>
                    <a:pt x="10287" y="1456"/>
                    <a:pt x="9461" y="1399"/>
                    <a:pt x="8681" y="1392"/>
                  </a:cubicBezTo>
                  <a:cubicBezTo>
                    <a:pt x="8553" y="1391"/>
                    <a:pt x="8411" y="1389"/>
                    <a:pt x="8259" y="1389"/>
                  </a:cubicBezTo>
                  <a:cubicBezTo>
                    <a:pt x="7782" y="1389"/>
                    <a:pt x="7211" y="1404"/>
                    <a:pt x="6675" y="1495"/>
                  </a:cubicBezTo>
                  <a:cubicBezTo>
                    <a:pt x="6772" y="1157"/>
                    <a:pt x="6853" y="729"/>
                    <a:pt x="6460" y="710"/>
                  </a:cubicBezTo>
                  <a:cubicBezTo>
                    <a:pt x="6451" y="709"/>
                    <a:pt x="6443" y="709"/>
                    <a:pt x="6434" y="709"/>
                  </a:cubicBezTo>
                  <a:cubicBezTo>
                    <a:pt x="6053" y="709"/>
                    <a:pt x="5756" y="1100"/>
                    <a:pt x="5694" y="1432"/>
                  </a:cubicBezTo>
                  <a:cubicBezTo>
                    <a:pt x="5612" y="1146"/>
                    <a:pt x="5692" y="0"/>
                    <a:pt x="5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 flipH="1">
              <a:off x="1781560" y="1996606"/>
              <a:ext cx="88216" cy="88216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482" y="0"/>
                  </a:moveTo>
                  <a:cubicBezTo>
                    <a:pt x="664" y="0"/>
                    <a:pt x="1" y="664"/>
                    <a:pt x="1" y="1481"/>
                  </a:cubicBezTo>
                  <a:cubicBezTo>
                    <a:pt x="1" y="2298"/>
                    <a:pt x="664" y="2962"/>
                    <a:pt x="1482" y="2962"/>
                  </a:cubicBezTo>
                  <a:cubicBezTo>
                    <a:pt x="2299" y="2962"/>
                    <a:pt x="2963" y="2298"/>
                    <a:pt x="2963" y="1481"/>
                  </a:cubicBezTo>
                  <a:cubicBezTo>
                    <a:pt x="2963" y="664"/>
                    <a:pt x="2299" y="0"/>
                    <a:pt x="1482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 flipH="1">
              <a:off x="1495386" y="2115757"/>
              <a:ext cx="359682" cy="409670"/>
            </a:xfrm>
            <a:custGeom>
              <a:avLst/>
              <a:gdLst/>
              <a:ahLst/>
              <a:cxnLst/>
              <a:rect l="l" t="t" r="r" b="b"/>
              <a:pathLst>
                <a:path w="12081" h="13760" extrusionOk="0">
                  <a:moveTo>
                    <a:pt x="2095" y="1"/>
                  </a:moveTo>
                  <a:lnTo>
                    <a:pt x="2095" y="7235"/>
                  </a:lnTo>
                  <a:cubicBezTo>
                    <a:pt x="1395" y="7335"/>
                    <a:pt x="699" y="7462"/>
                    <a:pt x="6" y="7621"/>
                  </a:cubicBezTo>
                  <a:cubicBezTo>
                    <a:pt x="5" y="7653"/>
                    <a:pt x="1" y="7685"/>
                    <a:pt x="1" y="7716"/>
                  </a:cubicBezTo>
                  <a:cubicBezTo>
                    <a:pt x="1" y="11054"/>
                    <a:pt x="2744" y="13760"/>
                    <a:pt x="6043" y="13760"/>
                  </a:cubicBezTo>
                  <a:cubicBezTo>
                    <a:pt x="9343" y="13760"/>
                    <a:pt x="12019" y="11115"/>
                    <a:pt x="12080" y="7830"/>
                  </a:cubicBezTo>
                  <a:cubicBezTo>
                    <a:pt x="11370" y="7641"/>
                    <a:pt x="10652" y="7483"/>
                    <a:pt x="9928" y="7357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 flipH="1">
              <a:off x="1567078" y="2115757"/>
              <a:ext cx="225616" cy="145081"/>
            </a:xfrm>
            <a:custGeom>
              <a:avLst/>
              <a:gdLst/>
              <a:ahLst/>
              <a:cxnLst/>
              <a:rect l="l" t="t" r="r" b="b"/>
              <a:pathLst>
                <a:path w="7578" h="4873" extrusionOk="0">
                  <a:moveTo>
                    <a:pt x="0" y="1"/>
                  </a:moveTo>
                  <a:lnTo>
                    <a:pt x="0" y="4856"/>
                  </a:lnTo>
                  <a:cubicBezTo>
                    <a:pt x="263" y="4867"/>
                    <a:pt x="517" y="4872"/>
                    <a:pt x="764" y="4872"/>
                  </a:cubicBezTo>
                  <a:cubicBezTo>
                    <a:pt x="5295" y="4872"/>
                    <a:pt x="7096" y="3065"/>
                    <a:pt x="7577" y="1522"/>
                  </a:cubicBezTo>
                  <a:lnTo>
                    <a:pt x="7470" y="1"/>
                  </a:ln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 flipH="1">
              <a:off x="1494017" y="1889633"/>
              <a:ext cx="346373" cy="331011"/>
            </a:xfrm>
            <a:custGeom>
              <a:avLst/>
              <a:gdLst/>
              <a:ahLst/>
              <a:cxnLst/>
              <a:rect l="l" t="t" r="r" b="b"/>
              <a:pathLst>
                <a:path w="11634" h="11118" extrusionOk="0">
                  <a:moveTo>
                    <a:pt x="7181" y="1"/>
                  </a:moveTo>
                  <a:lnTo>
                    <a:pt x="7181" y="1"/>
                  </a:lnTo>
                  <a:cubicBezTo>
                    <a:pt x="6892" y="295"/>
                    <a:pt x="6497" y="385"/>
                    <a:pt x="6082" y="385"/>
                  </a:cubicBezTo>
                  <a:cubicBezTo>
                    <a:pt x="5677" y="385"/>
                    <a:pt x="5253" y="299"/>
                    <a:pt x="4890" y="232"/>
                  </a:cubicBezTo>
                  <a:cubicBezTo>
                    <a:pt x="4244" y="115"/>
                    <a:pt x="3642" y="37"/>
                    <a:pt x="3031" y="37"/>
                  </a:cubicBezTo>
                  <a:cubicBezTo>
                    <a:pt x="2622" y="37"/>
                    <a:pt x="2208" y="72"/>
                    <a:pt x="1774" y="153"/>
                  </a:cubicBezTo>
                  <a:lnTo>
                    <a:pt x="1774" y="152"/>
                  </a:lnTo>
                  <a:cubicBezTo>
                    <a:pt x="1627" y="180"/>
                    <a:pt x="1461" y="224"/>
                    <a:pt x="1291" y="260"/>
                  </a:cubicBezTo>
                  <a:cubicBezTo>
                    <a:pt x="491" y="1413"/>
                    <a:pt x="1" y="2934"/>
                    <a:pt x="1" y="4607"/>
                  </a:cubicBezTo>
                  <a:cubicBezTo>
                    <a:pt x="1" y="8202"/>
                    <a:pt x="2247" y="11117"/>
                    <a:pt x="5017" y="11117"/>
                  </a:cubicBezTo>
                  <a:cubicBezTo>
                    <a:pt x="7276" y="11117"/>
                    <a:pt x="9185" y="9178"/>
                    <a:pt x="9814" y="6512"/>
                  </a:cubicBezTo>
                  <a:cubicBezTo>
                    <a:pt x="9922" y="6538"/>
                    <a:pt x="10036" y="6555"/>
                    <a:pt x="10153" y="6555"/>
                  </a:cubicBezTo>
                  <a:cubicBezTo>
                    <a:pt x="10970" y="6555"/>
                    <a:pt x="11634" y="5891"/>
                    <a:pt x="11634" y="5074"/>
                  </a:cubicBezTo>
                  <a:cubicBezTo>
                    <a:pt x="11634" y="4257"/>
                    <a:pt x="10970" y="3593"/>
                    <a:pt x="10153" y="3593"/>
                  </a:cubicBezTo>
                  <a:cubicBezTo>
                    <a:pt x="10117" y="3593"/>
                    <a:pt x="10082" y="3599"/>
                    <a:pt x="10048" y="3604"/>
                  </a:cubicBezTo>
                  <a:cubicBezTo>
                    <a:pt x="10037" y="3616"/>
                    <a:pt x="10025" y="3627"/>
                    <a:pt x="10006" y="3647"/>
                  </a:cubicBezTo>
                  <a:cubicBezTo>
                    <a:pt x="9987" y="3643"/>
                    <a:pt x="9969" y="3642"/>
                    <a:pt x="9951" y="3642"/>
                  </a:cubicBezTo>
                  <a:cubicBezTo>
                    <a:pt x="9358" y="3642"/>
                    <a:pt x="9123" y="5458"/>
                    <a:pt x="8587" y="5458"/>
                  </a:cubicBezTo>
                  <a:cubicBezTo>
                    <a:pt x="8494" y="5458"/>
                    <a:pt x="8392" y="5403"/>
                    <a:pt x="8278" y="5275"/>
                  </a:cubicBezTo>
                  <a:cubicBezTo>
                    <a:pt x="7932" y="4891"/>
                    <a:pt x="8265" y="4192"/>
                    <a:pt x="8298" y="3759"/>
                  </a:cubicBezTo>
                  <a:cubicBezTo>
                    <a:pt x="8324" y="3421"/>
                    <a:pt x="8195" y="3117"/>
                    <a:pt x="7940" y="2892"/>
                  </a:cubicBezTo>
                  <a:cubicBezTo>
                    <a:pt x="7530" y="2528"/>
                    <a:pt x="7154" y="2396"/>
                    <a:pt x="6943" y="1833"/>
                  </a:cubicBezTo>
                  <a:cubicBezTo>
                    <a:pt x="6708" y="1205"/>
                    <a:pt x="6964" y="607"/>
                    <a:pt x="7181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 flipH="1">
              <a:off x="1573777" y="2018251"/>
              <a:ext cx="261968" cy="228861"/>
            </a:xfrm>
            <a:custGeom>
              <a:avLst/>
              <a:gdLst/>
              <a:ahLst/>
              <a:cxnLst/>
              <a:rect l="l" t="t" r="r" b="b"/>
              <a:pathLst>
                <a:path w="8799" h="7687" extrusionOk="0">
                  <a:moveTo>
                    <a:pt x="8055" y="1"/>
                  </a:moveTo>
                  <a:cubicBezTo>
                    <a:pt x="8047" y="1"/>
                    <a:pt x="8039" y="1"/>
                    <a:pt x="8031" y="3"/>
                  </a:cubicBezTo>
                  <a:cubicBezTo>
                    <a:pt x="7931" y="391"/>
                    <a:pt x="7524" y="1201"/>
                    <a:pt x="7240" y="1467"/>
                  </a:cubicBezTo>
                  <a:cubicBezTo>
                    <a:pt x="6960" y="1726"/>
                    <a:pt x="6589" y="2038"/>
                    <a:pt x="6190" y="2038"/>
                  </a:cubicBezTo>
                  <a:cubicBezTo>
                    <a:pt x="6129" y="2038"/>
                    <a:pt x="6068" y="2031"/>
                    <a:pt x="6006" y="2015"/>
                  </a:cubicBezTo>
                  <a:cubicBezTo>
                    <a:pt x="5719" y="1944"/>
                    <a:pt x="5523" y="1720"/>
                    <a:pt x="5277" y="1581"/>
                  </a:cubicBezTo>
                  <a:cubicBezTo>
                    <a:pt x="5017" y="1435"/>
                    <a:pt x="4726" y="1352"/>
                    <a:pt x="4435" y="1320"/>
                  </a:cubicBezTo>
                  <a:cubicBezTo>
                    <a:pt x="4391" y="1315"/>
                    <a:pt x="4345" y="1313"/>
                    <a:pt x="4298" y="1313"/>
                  </a:cubicBezTo>
                  <a:cubicBezTo>
                    <a:pt x="3784" y="1313"/>
                    <a:pt x="3145" y="1592"/>
                    <a:pt x="2820" y="1958"/>
                  </a:cubicBezTo>
                  <a:cubicBezTo>
                    <a:pt x="2653" y="2147"/>
                    <a:pt x="2485" y="2335"/>
                    <a:pt x="2263" y="2480"/>
                  </a:cubicBezTo>
                  <a:cubicBezTo>
                    <a:pt x="2141" y="2560"/>
                    <a:pt x="2006" y="2605"/>
                    <a:pt x="1875" y="2605"/>
                  </a:cubicBezTo>
                  <a:cubicBezTo>
                    <a:pt x="1709" y="2605"/>
                    <a:pt x="1549" y="2532"/>
                    <a:pt x="1431" y="2362"/>
                  </a:cubicBezTo>
                  <a:cubicBezTo>
                    <a:pt x="1241" y="2091"/>
                    <a:pt x="1329" y="1758"/>
                    <a:pt x="1322" y="1463"/>
                  </a:cubicBezTo>
                  <a:lnTo>
                    <a:pt x="1322" y="1463"/>
                  </a:lnTo>
                  <a:cubicBezTo>
                    <a:pt x="1076" y="1515"/>
                    <a:pt x="816" y="1529"/>
                    <a:pt x="567" y="1625"/>
                  </a:cubicBezTo>
                  <a:cubicBezTo>
                    <a:pt x="309" y="1725"/>
                    <a:pt x="178" y="2001"/>
                    <a:pt x="79" y="2266"/>
                  </a:cubicBezTo>
                  <a:cubicBezTo>
                    <a:pt x="14" y="2439"/>
                    <a:pt x="1" y="2625"/>
                    <a:pt x="41" y="2805"/>
                  </a:cubicBezTo>
                  <a:cubicBezTo>
                    <a:pt x="230" y="3648"/>
                    <a:pt x="468" y="4544"/>
                    <a:pt x="521" y="5040"/>
                  </a:cubicBezTo>
                  <a:cubicBezTo>
                    <a:pt x="562" y="5439"/>
                    <a:pt x="903" y="7687"/>
                    <a:pt x="3194" y="7687"/>
                  </a:cubicBezTo>
                  <a:cubicBezTo>
                    <a:pt x="3203" y="7687"/>
                    <a:pt x="3212" y="7687"/>
                    <a:pt x="3221" y="7687"/>
                  </a:cubicBezTo>
                  <a:cubicBezTo>
                    <a:pt x="3769" y="7682"/>
                    <a:pt x="4386" y="7582"/>
                    <a:pt x="4916" y="7470"/>
                  </a:cubicBezTo>
                  <a:cubicBezTo>
                    <a:pt x="5642" y="7315"/>
                    <a:pt x="6464" y="6966"/>
                    <a:pt x="7047" y="6434"/>
                  </a:cubicBezTo>
                  <a:lnTo>
                    <a:pt x="7047" y="6434"/>
                  </a:lnTo>
                  <a:cubicBezTo>
                    <a:pt x="7046" y="6438"/>
                    <a:pt x="7045" y="6442"/>
                    <a:pt x="7045" y="6442"/>
                  </a:cubicBezTo>
                  <a:cubicBezTo>
                    <a:pt x="8201" y="5523"/>
                    <a:pt x="8585" y="4644"/>
                    <a:pt x="8585" y="4644"/>
                  </a:cubicBezTo>
                  <a:cubicBezTo>
                    <a:pt x="8418" y="4165"/>
                    <a:pt x="8375" y="3342"/>
                    <a:pt x="8371" y="2694"/>
                  </a:cubicBezTo>
                  <a:cubicBezTo>
                    <a:pt x="8432" y="2333"/>
                    <a:pt x="8490" y="1981"/>
                    <a:pt x="8550" y="1620"/>
                  </a:cubicBezTo>
                  <a:cubicBezTo>
                    <a:pt x="8605" y="1453"/>
                    <a:pt x="8658" y="1286"/>
                    <a:pt x="8710" y="1120"/>
                  </a:cubicBezTo>
                  <a:cubicBezTo>
                    <a:pt x="8738" y="1029"/>
                    <a:pt x="8799" y="896"/>
                    <a:pt x="8794" y="804"/>
                  </a:cubicBezTo>
                  <a:cubicBezTo>
                    <a:pt x="8783" y="580"/>
                    <a:pt x="8306" y="1"/>
                    <a:pt x="8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 flipH="1">
              <a:off x="1325602" y="1548675"/>
              <a:ext cx="1624596" cy="2018724"/>
            </a:xfrm>
            <a:custGeom>
              <a:avLst/>
              <a:gdLst/>
              <a:ahLst/>
              <a:cxnLst/>
              <a:rect l="l" t="t" r="r" b="b"/>
              <a:pathLst>
                <a:path w="54567" h="67805" extrusionOk="0">
                  <a:moveTo>
                    <a:pt x="17033" y="1"/>
                  </a:moveTo>
                  <a:cubicBezTo>
                    <a:pt x="14261" y="1"/>
                    <a:pt x="13021" y="2791"/>
                    <a:pt x="12721" y="3420"/>
                  </a:cubicBezTo>
                  <a:cubicBezTo>
                    <a:pt x="12692" y="3480"/>
                    <a:pt x="12661" y="3508"/>
                    <a:pt x="12626" y="3508"/>
                  </a:cubicBezTo>
                  <a:cubicBezTo>
                    <a:pt x="12338" y="3508"/>
                    <a:pt x="11792" y="1687"/>
                    <a:pt x="10167" y="1687"/>
                  </a:cubicBezTo>
                  <a:cubicBezTo>
                    <a:pt x="9904" y="1687"/>
                    <a:pt x="9612" y="1735"/>
                    <a:pt x="9289" y="1846"/>
                  </a:cubicBezTo>
                  <a:cubicBezTo>
                    <a:pt x="6724" y="2728"/>
                    <a:pt x="8224" y="8221"/>
                    <a:pt x="8224" y="8221"/>
                  </a:cubicBezTo>
                  <a:cubicBezTo>
                    <a:pt x="8224" y="8221"/>
                    <a:pt x="8162" y="8216"/>
                    <a:pt x="8058" y="8216"/>
                  </a:cubicBezTo>
                  <a:cubicBezTo>
                    <a:pt x="7487" y="8216"/>
                    <a:pt x="5630" y="8368"/>
                    <a:pt x="5450" y="10336"/>
                  </a:cubicBezTo>
                  <a:cubicBezTo>
                    <a:pt x="5285" y="12129"/>
                    <a:pt x="8041" y="12974"/>
                    <a:pt x="10319" y="12974"/>
                  </a:cubicBezTo>
                  <a:cubicBezTo>
                    <a:pt x="11001" y="12974"/>
                    <a:pt x="11640" y="12898"/>
                    <a:pt x="12146" y="12749"/>
                  </a:cubicBezTo>
                  <a:cubicBezTo>
                    <a:pt x="14339" y="12103"/>
                    <a:pt x="17329" y="12091"/>
                    <a:pt x="17329" y="12091"/>
                  </a:cubicBezTo>
                  <a:lnTo>
                    <a:pt x="17329" y="12091"/>
                  </a:lnTo>
                  <a:cubicBezTo>
                    <a:pt x="23831" y="29076"/>
                    <a:pt x="10293" y="32919"/>
                    <a:pt x="4828" y="48158"/>
                  </a:cubicBezTo>
                  <a:cubicBezTo>
                    <a:pt x="0" y="61619"/>
                    <a:pt x="15753" y="67804"/>
                    <a:pt x="22808" y="67804"/>
                  </a:cubicBezTo>
                  <a:cubicBezTo>
                    <a:pt x="23216" y="67804"/>
                    <a:pt x="23594" y="67783"/>
                    <a:pt x="23938" y="67742"/>
                  </a:cubicBezTo>
                  <a:cubicBezTo>
                    <a:pt x="30035" y="67013"/>
                    <a:pt x="49230" y="66827"/>
                    <a:pt x="51898" y="50290"/>
                  </a:cubicBezTo>
                  <a:cubicBezTo>
                    <a:pt x="54566" y="33752"/>
                    <a:pt x="24872" y="20832"/>
                    <a:pt x="24872" y="20832"/>
                  </a:cubicBezTo>
                  <a:lnTo>
                    <a:pt x="21884" y="10336"/>
                  </a:lnTo>
                  <a:cubicBezTo>
                    <a:pt x="21990" y="8397"/>
                    <a:pt x="19749" y="7688"/>
                    <a:pt x="18682" y="6744"/>
                  </a:cubicBezTo>
                  <a:cubicBezTo>
                    <a:pt x="17614" y="5800"/>
                    <a:pt x="17188" y="4"/>
                    <a:pt x="17188" y="4"/>
                  </a:cubicBezTo>
                  <a:cubicBezTo>
                    <a:pt x="17136" y="2"/>
                    <a:pt x="17084" y="1"/>
                    <a:pt x="17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 flipH="1">
              <a:off x="2444362" y="1548943"/>
              <a:ext cx="345599" cy="358580"/>
            </a:xfrm>
            <a:custGeom>
              <a:avLst/>
              <a:gdLst/>
              <a:ahLst/>
              <a:cxnLst/>
              <a:rect l="l" t="t" r="r" b="b"/>
              <a:pathLst>
                <a:path w="11608" h="12044" extrusionOk="0">
                  <a:moveTo>
                    <a:pt x="11608" y="1"/>
                  </a:moveTo>
                  <a:lnTo>
                    <a:pt x="11608" y="1"/>
                  </a:lnTo>
                  <a:cubicBezTo>
                    <a:pt x="8869" y="33"/>
                    <a:pt x="7637" y="2785"/>
                    <a:pt x="7339" y="3411"/>
                  </a:cubicBezTo>
                  <a:cubicBezTo>
                    <a:pt x="7310" y="3471"/>
                    <a:pt x="7279" y="3499"/>
                    <a:pt x="7244" y="3499"/>
                  </a:cubicBezTo>
                  <a:cubicBezTo>
                    <a:pt x="6956" y="3499"/>
                    <a:pt x="6410" y="1678"/>
                    <a:pt x="4785" y="1678"/>
                  </a:cubicBezTo>
                  <a:cubicBezTo>
                    <a:pt x="4522" y="1678"/>
                    <a:pt x="4230" y="1726"/>
                    <a:pt x="3907" y="1837"/>
                  </a:cubicBezTo>
                  <a:cubicBezTo>
                    <a:pt x="1342" y="2719"/>
                    <a:pt x="2842" y="8212"/>
                    <a:pt x="2842" y="8212"/>
                  </a:cubicBezTo>
                  <a:cubicBezTo>
                    <a:pt x="2842" y="8212"/>
                    <a:pt x="2780" y="8207"/>
                    <a:pt x="2676" y="8207"/>
                  </a:cubicBezTo>
                  <a:cubicBezTo>
                    <a:pt x="2105" y="8207"/>
                    <a:pt x="248" y="8359"/>
                    <a:pt x="68" y="10327"/>
                  </a:cubicBezTo>
                  <a:cubicBezTo>
                    <a:pt x="1" y="11048"/>
                    <a:pt x="408" y="11617"/>
                    <a:pt x="1067" y="12038"/>
                  </a:cubicBezTo>
                  <a:cubicBezTo>
                    <a:pt x="1119" y="12042"/>
                    <a:pt x="1172" y="12044"/>
                    <a:pt x="1226" y="12044"/>
                  </a:cubicBezTo>
                  <a:cubicBezTo>
                    <a:pt x="1257" y="12044"/>
                    <a:pt x="1289" y="12043"/>
                    <a:pt x="1321" y="12041"/>
                  </a:cubicBezTo>
                  <a:cubicBezTo>
                    <a:pt x="2305" y="11978"/>
                    <a:pt x="2259" y="11302"/>
                    <a:pt x="2850" y="10730"/>
                  </a:cubicBezTo>
                  <a:cubicBezTo>
                    <a:pt x="3096" y="10492"/>
                    <a:pt x="3366" y="10429"/>
                    <a:pt x="3645" y="10429"/>
                  </a:cubicBezTo>
                  <a:cubicBezTo>
                    <a:pt x="3963" y="10429"/>
                    <a:pt x="4292" y="10511"/>
                    <a:pt x="4608" y="10511"/>
                  </a:cubicBezTo>
                  <a:cubicBezTo>
                    <a:pt x="4904" y="10511"/>
                    <a:pt x="5190" y="10439"/>
                    <a:pt x="5444" y="10160"/>
                  </a:cubicBezTo>
                  <a:cubicBezTo>
                    <a:pt x="6172" y="9364"/>
                    <a:pt x="5171" y="7907"/>
                    <a:pt x="5404" y="6897"/>
                  </a:cubicBezTo>
                  <a:cubicBezTo>
                    <a:pt x="5591" y="6079"/>
                    <a:pt x="5855" y="5796"/>
                    <a:pt x="6204" y="5796"/>
                  </a:cubicBezTo>
                  <a:cubicBezTo>
                    <a:pt x="6542" y="5796"/>
                    <a:pt x="6959" y="6061"/>
                    <a:pt x="7464" y="6363"/>
                  </a:cubicBezTo>
                  <a:cubicBezTo>
                    <a:pt x="7810" y="6569"/>
                    <a:pt x="8121" y="6661"/>
                    <a:pt x="8396" y="6661"/>
                  </a:cubicBezTo>
                  <a:cubicBezTo>
                    <a:pt x="9136" y="6661"/>
                    <a:pt x="9614" y="5995"/>
                    <a:pt x="9812" y="5114"/>
                  </a:cubicBezTo>
                  <a:cubicBezTo>
                    <a:pt x="10062" y="3997"/>
                    <a:pt x="9987" y="2962"/>
                    <a:pt x="10516" y="1906"/>
                  </a:cubicBezTo>
                  <a:cubicBezTo>
                    <a:pt x="10822" y="1294"/>
                    <a:pt x="11422" y="684"/>
                    <a:pt x="1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 flipH="1">
              <a:off x="2158336" y="1830117"/>
              <a:ext cx="369626" cy="461414"/>
            </a:xfrm>
            <a:custGeom>
              <a:avLst/>
              <a:gdLst/>
              <a:ahLst/>
              <a:cxnLst/>
              <a:rect l="l" t="t" r="r" b="b"/>
              <a:pathLst>
                <a:path w="12415" h="15498" extrusionOk="0">
                  <a:moveTo>
                    <a:pt x="7535" y="0"/>
                  </a:moveTo>
                  <a:cubicBezTo>
                    <a:pt x="7298" y="0"/>
                    <a:pt x="7051" y="59"/>
                    <a:pt x="6804" y="189"/>
                  </a:cubicBezTo>
                  <a:cubicBezTo>
                    <a:pt x="5631" y="808"/>
                    <a:pt x="3147" y="2636"/>
                    <a:pt x="3147" y="2636"/>
                  </a:cubicBezTo>
                  <a:cubicBezTo>
                    <a:pt x="2877" y="2604"/>
                    <a:pt x="2612" y="2567"/>
                    <a:pt x="2358" y="2567"/>
                  </a:cubicBezTo>
                  <a:cubicBezTo>
                    <a:pt x="1893" y="2567"/>
                    <a:pt x="1465" y="2691"/>
                    <a:pt x="1115" y="3199"/>
                  </a:cubicBezTo>
                  <a:cubicBezTo>
                    <a:pt x="719" y="3772"/>
                    <a:pt x="857" y="4908"/>
                    <a:pt x="833" y="5589"/>
                  </a:cubicBezTo>
                  <a:cubicBezTo>
                    <a:pt x="804" y="6438"/>
                    <a:pt x="500" y="7243"/>
                    <a:pt x="278" y="8050"/>
                  </a:cubicBezTo>
                  <a:cubicBezTo>
                    <a:pt x="133" y="8580"/>
                    <a:pt x="1" y="9063"/>
                    <a:pt x="72" y="9625"/>
                  </a:cubicBezTo>
                  <a:cubicBezTo>
                    <a:pt x="123" y="10039"/>
                    <a:pt x="316" y="10500"/>
                    <a:pt x="294" y="10891"/>
                  </a:cubicBezTo>
                  <a:lnTo>
                    <a:pt x="294" y="10890"/>
                  </a:lnTo>
                  <a:lnTo>
                    <a:pt x="294" y="10890"/>
                  </a:lnTo>
                  <a:cubicBezTo>
                    <a:pt x="229" y="11484"/>
                    <a:pt x="1218" y="13324"/>
                    <a:pt x="1337" y="13714"/>
                  </a:cubicBezTo>
                  <a:cubicBezTo>
                    <a:pt x="1776" y="15158"/>
                    <a:pt x="3213" y="15497"/>
                    <a:pt x="4557" y="15497"/>
                  </a:cubicBezTo>
                  <a:cubicBezTo>
                    <a:pt x="5380" y="15497"/>
                    <a:pt x="6169" y="15370"/>
                    <a:pt x="6673" y="15292"/>
                  </a:cubicBezTo>
                  <a:cubicBezTo>
                    <a:pt x="7225" y="15206"/>
                    <a:pt x="7761" y="15218"/>
                    <a:pt x="8307" y="14985"/>
                  </a:cubicBezTo>
                  <a:cubicBezTo>
                    <a:pt x="9196" y="14607"/>
                    <a:pt x="9788" y="13783"/>
                    <a:pt x="10466" y="13130"/>
                  </a:cubicBezTo>
                  <a:cubicBezTo>
                    <a:pt x="11173" y="12449"/>
                    <a:pt x="12415" y="11753"/>
                    <a:pt x="12151" y="10596"/>
                  </a:cubicBezTo>
                  <a:cubicBezTo>
                    <a:pt x="12056" y="10179"/>
                    <a:pt x="11639" y="9595"/>
                    <a:pt x="11330" y="9325"/>
                  </a:cubicBezTo>
                  <a:cubicBezTo>
                    <a:pt x="10874" y="8925"/>
                    <a:pt x="10909" y="9298"/>
                    <a:pt x="11058" y="8619"/>
                  </a:cubicBezTo>
                  <a:cubicBezTo>
                    <a:pt x="11177" y="8073"/>
                    <a:pt x="10740" y="6429"/>
                    <a:pt x="9987" y="6429"/>
                  </a:cubicBezTo>
                  <a:cubicBezTo>
                    <a:pt x="9898" y="6429"/>
                    <a:pt x="9806" y="6451"/>
                    <a:pt x="9709" y="6501"/>
                  </a:cubicBezTo>
                  <a:cubicBezTo>
                    <a:pt x="9745" y="6189"/>
                    <a:pt x="9925" y="5895"/>
                    <a:pt x="9871" y="5562"/>
                  </a:cubicBezTo>
                  <a:cubicBezTo>
                    <a:pt x="9784" y="5013"/>
                    <a:pt x="9290" y="4567"/>
                    <a:pt x="9175" y="3995"/>
                  </a:cubicBezTo>
                  <a:cubicBezTo>
                    <a:pt x="9010" y="3180"/>
                    <a:pt x="9550" y="2469"/>
                    <a:pt x="9336" y="1617"/>
                  </a:cubicBezTo>
                  <a:cubicBezTo>
                    <a:pt x="9120" y="755"/>
                    <a:pt x="8387" y="0"/>
                    <a:pt x="7535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 flipH="1">
              <a:off x="2249349" y="1923008"/>
              <a:ext cx="84881" cy="70233"/>
            </a:xfrm>
            <a:custGeom>
              <a:avLst/>
              <a:gdLst/>
              <a:ahLst/>
              <a:cxnLst/>
              <a:rect l="l" t="t" r="r" b="b"/>
              <a:pathLst>
                <a:path w="2851" h="2359" extrusionOk="0">
                  <a:moveTo>
                    <a:pt x="2671" y="1"/>
                  </a:moveTo>
                  <a:cubicBezTo>
                    <a:pt x="2635" y="1"/>
                    <a:pt x="2600" y="12"/>
                    <a:pt x="2570" y="36"/>
                  </a:cubicBezTo>
                  <a:lnTo>
                    <a:pt x="79" y="2074"/>
                  </a:lnTo>
                  <a:cubicBezTo>
                    <a:pt x="11" y="2131"/>
                    <a:pt x="1" y="2232"/>
                    <a:pt x="57" y="2300"/>
                  </a:cubicBezTo>
                  <a:cubicBezTo>
                    <a:pt x="89" y="2338"/>
                    <a:pt x="134" y="2359"/>
                    <a:pt x="180" y="2359"/>
                  </a:cubicBezTo>
                  <a:lnTo>
                    <a:pt x="181" y="2359"/>
                  </a:lnTo>
                  <a:cubicBezTo>
                    <a:pt x="217" y="2359"/>
                    <a:pt x="252" y="2347"/>
                    <a:pt x="283" y="2322"/>
                  </a:cubicBezTo>
                  <a:lnTo>
                    <a:pt x="2772" y="284"/>
                  </a:lnTo>
                  <a:cubicBezTo>
                    <a:pt x="2841" y="229"/>
                    <a:pt x="2850" y="128"/>
                    <a:pt x="2796" y="59"/>
                  </a:cubicBezTo>
                  <a:cubicBezTo>
                    <a:pt x="2764" y="21"/>
                    <a:pt x="2718" y="1"/>
                    <a:pt x="267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 flipH="1">
              <a:off x="2233599" y="2018877"/>
              <a:ext cx="63505" cy="55407"/>
            </a:xfrm>
            <a:custGeom>
              <a:avLst/>
              <a:gdLst/>
              <a:ahLst/>
              <a:cxnLst/>
              <a:rect l="l" t="t" r="r" b="b"/>
              <a:pathLst>
                <a:path w="2133" h="1861" extrusionOk="0">
                  <a:moveTo>
                    <a:pt x="1955" y="1"/>
                  </a:moveTo>
                  <a:cubicBezTo>
                    <a:pt x="1918" y="1"/>
                    <a:pt x="1880" y="14"/>
                    <a:pt x="1850" y="40"/>
                  </a:cubicBezTo>
                  <a:lnTo>
                    <a:pt x="74" y="1579"/>
                  </a:lnTo>
                  <a:cubicBezTo>
                    <a:pt x="7" y="1637"/>
                    <a:pt x="1" y="1737"/>
                    <a:pt x="58" y="1804"/>
                  </a:cubicBezTo>
                  <a:cubicBezTo>
                    <a:pt x="90" y="1841"/>
                    <a:pt x="134" y="1860"/>
                    <a:pt x="179" y="1860"/>
                  </a:cubicBezTo>
                  <a:cubicBezTo>
                    <a:pt x="216" y="1860"/>
                    <a:pt x="253" y="1847"/>
                    <a:pt x="284" y="1821"/>
                  </a:cubicBezTo>
                  <a:lnTo>
                    <a:pt x="2060" y="282"/>
                  </a:lnTo>
                  <a:cubicBezTo>
                    <a:pt x="2127" y="224"/>
                    <a:pt x="2133" y="123"/>
                    <a:pt x="2076" y="56"/>
                  </a:cubicBezTo>
                  <a:cubicBezTo>
                    <a:pt x="2044" y="19"/>
                    <a:pt x="2000" y="1"/>
                    <a:pt x="1955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 flipH="1">
              <a:off x="2193346" y="2081935"/>
              <a:ext cx="77379" cy="93664"/>
            </a:xfrm>
            <a:custGeom>
              <a:avLst/>
              <a:gdLst/>
              <a:ahLst/>
              <a:cxnLst/>
              <a:rect l="l" t="t" r="r" b="b"/>
              <a:pathLst>
                <a:path w="2599" h="3146" extrusionOk="0">
                  <a:moveTo>
                    <a:pt x="2418" y="1"/>
                  </a:moveTo>
                  <a:cubicBezTo>
                    <a:pt x="2371" y="1"/>
                    <a:pt x="2324" y="21"/>
                    <a:pt x="2292" y="61"/>
                  </a:cubicBezTo>
                  <a:lnTo>
                    <a:pt x="55" y="2886"/>
                  </a:lnTo>
                  <a:cubicBezTo>
                    <a:pt x="0" y="2956"/>
                    <a:pt x="12" y="3056"/>
                    <a:pt x="82" y="3110"/>
                  </a:cubicBezTo>
                  <a:cubicBezTo>
                    <a:pt x="111" y="3134"/>
                    <a:pt x="147" y="3146"/>
                    <a:pt x="181" y="3146"/>
                  </a:cubicBezTo>
                  <a:cubicBezTo>
                    <a:pt x="228" y="3146"/>
                    <a:pt x="275" y="3124"/>
                    <a:pt x="306" y="3085"/>
                  </a:cubicBezTo>
                  <a:lnTo>
                    <a:pt x="2544" y="260"/>
                  </a:lnTo>
                  <a:cubicBezTo>
                    <a:pt x="2599" y="190"/>
                    <a:pt x="2586" y="90"/>
                    <a:pt x="2517" y="35"/>
                  </a:cubicBezTo>
                  <a:cubicBezTo>
                    <a:pt x="2488" y="12"/>
                    <a:pt x="2453" y="1"/>
                    <a:pt x="2418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 flipH="1">
              <a:off x="2411818" y="1884869"/>
              <a:ext cx="72466" cy="78004"/>
            </a:xfrm>
            <a:custGeom>
              <a:avLst/>
              <a:gdLst/>
              <a:ahLst/>
              <a:cxnLst/>
              <a:rect l="l" t="t" r="r" b="b"/>
              <a:pathLst>
                <a:path w="2434" h="2620" extrusionOk="0">
                  <a:moveTo>
                    <a:pt x="2255" y="0"/>
                  </a:moveTo>
                  <a:cubicBezTo>
                    <a:pt x="2212" y="0"/>
                    <a:pt x="2168" y="18"/>
                    <a:pt x="2136" y="53"/>
                  </a:cubicBezTo>
                  <a:lnTo>
                    <a:pt x="60" y="2353"/>
                  </a:lnTo>
                  <a:cubicBezTo>
                    <a:pt x="0" y="2419"/>
                    <a:pt x="5" y="2520"/>
                    <a:pt x="71" y="2580"/>
                  </a:cubicBezTo>
                  <a:cubicBezTo>
                    <a:pt x="101" y="2606"/>
                    <a:pt x="141" y="2620"/>
                    <a:pt x="178" y="2620"/>
                  </a:cubicBezTo>
                  <a:cubicBezTo>
                    <a:pt x="222" y="2620"/>
                    <a:pt x="266" y="2603"/>
                    <a:pt x="298" y="2567"/>
                  </a:cubicBezTo>
                  <a:lnTo>
                    <a:pt x="2374" y="268"/>
                  </a:lnTo>
                  <a:cubicBezTo>
                    <a:pt x="2434" y="202"/>
                    <a:pt x="2428" y="101"/>
                    <a:pt x="2363" y="42"/>
                  </a:cubicBezTo>
                  <a:cubicBezTo>
                    <a:pt x="2332" y="14"/>
                    <a:pt x="2294" y="0"/>
                    <a:pt x="2255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 flipH="1">
              <a:off x="1453260" y="3284994"/>
              <a:ext cx="607597" cy="304513"/>
            </a:xfrm>
            <a:custGeom>
              <a:avLst/>
              <a:gdLst/>
              <a:ahLst/>
              <a:cxnLst/>
              <a:rect l="l" t="t" r="r" b="b"/>
              <a:pathLst>
                <a:path w="20408" h="10228" extrusionOk="0">
                  <a:moveTo>
                    <a:pt x="5738" y="1"/>
                  </a:moveTo>
                  <a:cubicBezTo>
                    <a:pt x="5734" y="1"/>
                    <a:pt x="5730" y="1"/>
                    <a:pt x="5726" y="1"/>
                  </a:cubicBezTo>
                  <a:cubicBezTo>
                    <a:pt x="4656" y="6"/>
                    <a:pt x="3875" y="933"/>
                    <a:pt x="4533" y="1926"/>
                  </a:cubicBezTo>
                  <a:cubicBezTo>
                    <a:pt x="5288" y="3069"/>
                    <a:pt x="6865" y="3169"/>
                    <a:pt x="7916" y="3870"/>
                  </a:cubicBezTo>
                  <a:cubicBezTo>
                    <a:pt x="7002" y="4400"/>
                    <a:pt x="6128" y="5073"/>
                    <a:pt x="5187" y="5583"/>
                  </a:cubicBezTo>
                  <a:cubicBezTo>
                    <a:pt x="4057" y="6194"/>
                    <a:pt x="2904" y="6348"/>
                    <a:pt x="1691" y="6680"/>
                  </a:cubicBezTo>
                  <a:cubicBezTo>
                    <a:pt x="944" y="6883"/>
                    <a:pt x="272" y="7307"/>
                    <a:pt x="175" y="8118"/>
                  </a:cubicBezTo>
                  <a:cubicBezTo>
                    <a:pt x="1" y="9607"/>
                    <a:pt x="1825" y="9412"/>
                    <a:pt x="2808" y="9489"/>
                  </a:cubicBezTo>
                  <a:cubicBezTo>
                    <a:pt x="3308" y="9528"/>
                    <a:pt x="3873" y="9510"/>
                    <a:pt x="4362" y="9611"/>
                  </a:cubicBezTo>
                  <a:cubicBezTo>
                    <a:pt x="4855" y="9712"/>
                    <a:pt x="5275" y="10187"/>
                    <a:pt x="5808" y="10225"/>
                  </a:cubicBezTo>
                  <a:cubicBezTo>
                    <a:pt x="5834" y="10227"/>
                    <a:pt x="5861" y="10227"/>
                    <a:pt x="5887" y="10227"/>
                  </a:cubicBezTo>
                  <a:cubicBezTo>
                    <a:pt x="6514" y="10227"/>
                    <a:pt x="7104" y="9726"/>
                    <a:pt x="7655" y="9726"/>
                  </a:cubicBezTo>
                  <a:cubicBezTo>
                    <a:pt x="7689" y="9726"/>
                    <a:pt x="7722" y="9728"/>
                    <a:pt x="7756" y="9732"/>
                  </a:cubicBezTo>
                  <a:cubicBezTo>
                    <a:pt x="8145" y="9778"/>
                    <a:pt x="8453" y="10010"/>
                    <a:pt x="8857" y="10010"/>
                  </a:cubicBezTo>
                  <a:cubicBezTo>
                    <a:pt x="8881" y="10010"/>
                    <a:pt x="8905" y="10009"/>
                    <a:pt x="8929" y="10008"/>
                  </a:cubicBezTo>
                  <a:cubicBezTo>
                    <a:pt x="9510" y="9967"/>
                    <a:pt x="10296" y="9637"/>
                    <a:pt x="10764" y="9291"/>
                  </a:cubicBezTo>
                  <a:cubicBezTo>
                    <a:pt x="11008" y="9113"/>
                    <a:pt x="12972" y="8302"/>
                    <a:pt x="13460" y="8237"/>
                  </a:cubicBezTo>
                  <a:cubicBezTo>
                    <a:pt x="13508" y="8231"/>
                    <a:pt x="13557" y="8228"/>
                    <a:pt x="13608" y="8228"/>
                  </a:cubicBezTo>
                  <a:cubicBezTo>
                    <a:pt x="14072" y="8228"/>
                    <a:pt x="14639" y="8479"/>
                    <a:pt x="15047" y="8605"/>
                  </a:cubicBezTo>
                  <a:cubicBezTo>
                    <a:pt x="15421" y="8721"/>
                    <a:pt x="15747" y="8786"/>
                    <a:pt x="16077" y="8786"/>
                  </a:cubicBezTo>
                  <a:cubicBezTo>
                    <a:pt x="16367" y="8786"/>
                    <a:pt x="16659" y="8736"/>
                    <a:pt x="16990" y="8627"/>
                  </a:cubicBezTo>
                  <a:cubicBezTo>
                    <a:pt x="19267" y="7875"/>
                    <a:pt x="20407" y="4734"/>
                    <a:pt x="19439" y="2625"/>
                  </a:cubicBezTo>
                  <a:cubicBezTo>
                    <a:pt x="19147" y="1988"/>
                    <a:pt x="18170" y="932"/>
                    <a:pt x="17480" y="718"/>
                  </a:cubicBezTo>
                  <a:cubicBezTo>
                    <a:pt x="16585" y="165"/>
                    <a:pt x="15541" y="35"/>
                    <a:pt x="14504" y="35"/>
                  </a:cubicBezTo>
                  <a:cubicBezTo>
                    <a:pt x="14295" y="35"/>
                    <a:pt x="14086" y="40"/>
                    <a:pt x="13878" y="48"/>
                  </a:cubicBezTo>
                  <a:cubicBezTo>
                    <a:pt x="13684" y="56"/>
                    <a:pt x="13490" y="58"/>
                    <a:pt x="13297" y="58"/>
                  </a:cubicBezTo>
                  <a:cubicBezTo>
                    <a:pt x="13066" y="58"/>
                    <a:pt x="12835" y="55"/>
                    <a:pt x="12604" y="55"/>
                  </a:cubicBezTo>
                  <a:cubicBezTo>
                    <a:pt x="12235" y="55"/>
                    <a:pt x="11866" y="63"/>
                    <a:pt x="11492" y="103"/>
                  </a:cubicBezTo>
                  <a:cubicBezTo>
                    <a:pt x="10771" y="183"/>
                    <a:pt x="10097" y="437"/>
                    <a:pt x="9388" y="537"/>
                  </a:cubicBezTo>
                  <a:cubicBezTo>
                    <a:pt x="9242" y="558"/>
                    <a:pt x="9099" y="567"/>
                    <a:pt x="8957" y="567"/>
                  </a:cubicBezTo>
                  <a:cubicBezTo>
                    <a:pt x="7838" y="567"/>
                    <a:pt x="6829" y="1"/>
                    <a:pt x="5738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 flipH="1">
              <a:off x="1768818" y="3482566"/>
              <a:ext cx="167530" cy="93337"/>
            </a:xfrm>
            <a:custGeom>
              <a:avLst/>
              <a:gdLst/>
              <a:ahLst/>
              <a:cxnLst/>
              <a:rect l="l" t="t" r="r" b="b"/>
              <a:pathLst>
                <a:path w="5627" h="3135" extrusionOk="0">
                  <a:moveTo>
                    <a:pt x="5448" y="0"/>
                  </a:moveTo>
                  <a:cubicBezTo>
                    <a:pt x="5409" y="0"/>
                    <a:pt x="5370" y="15"/>
                    <a:pt x="5339" y="44"/>
                  </a:cubicBezTo>
                  <a:cubicBezTo>
                    <a:pt x="3625" y="1654"/>
                    <a:pt x="165" y="2812"/>
                    <a:pt x="130" y="2823"/>
                  </a:cubicBezTo>
                  <a:cubicBezTo>
                    <a:pt x="46" y="2851"/>
                    <a:pt x="1" y="2941"/>
                    <a:pt x="29" y="3025"/>
                  </a:cubicBezTo>
                  <a:cubicBezTo>
                    <a:pt x="51" y="3092"/>
                    <a:pt x="113" y="3135"/>
                    <a:pt x="180" y="3135"/>
                  </a:cubicBezTo>
                  <a:cubicBezTo>
                    <a:pt x="197" y="3135"/>
                    <a:pt x="214" y="3132"/>
                    <a:pt x="231" y="3126"/>
                  </a:cubicBezTo>
                  <a:cubicBezTo>
                    <a:pt x="375" y="3079"/>
                    <a:pt x="3792" y="1936"/>
                    <a:pt x="5559" y="277"/>
                  </a:cubicBezTo>
                  <a:cubicBezTo>
                    <a:pt x="5623" y="216"/>
                    <a:pt x="5627" y="114"/>
                    <a:pt x="5566" y="51"/>
                  </a:cubicBezTo>
                  <a:cubicBezTo>
                    <a:pt x="5534" y="17"/>
                    <a:pt x="5491" y="0"/>
                    <a:pt x="5448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 flipH="1">
              <a:off x="1736544" y="3507962"/>
              <a:ext cx="106347" cy="71752"/>
            </a:xfrm>
            <a:custGeom>
              <a:avLst/>
              <a:gdLst/>
              <a:ahLst/>
              <a:cxnLst/>
              <a:rect l="l" t="t" r="r" b="b"/>
              <a:pathLst>
                <a:path w="3572" h="2410" extrusionOk="0">
                  <a:moveTo>
                    <a:pt x="3391" y="1"/>
                  </a:moveTo>
                  <a:cubicBezTo>
                    <a:pt x="3355" y="1"/>
                    <a:pt x="3319" y="13"/>
                    <a:pt x="3289" y="37"/>
                  </a:cubicBezTo>
                  <a:cubicBezTo>
                    <a:pt x="2665" y="545"/>
                    <a:pt x="125" y="2096"/>
                    <a:pt x="99" y="2112"/>
                  </a:cubicBezTo>
                  <a:cubicBezTo>
                    <a:pt x="25" y="2159"/>
                    <a:pt x="1" y="2257"/>
                    <a:pt x="47" y="2333"/>
                  </a:cubicBezTo>
                  <a:cubicBezTo>
                    <a:pt x="77" y="2382"/>
                    <a:pt x="130" y="2409"/>
                    <a:pt x="184" y="2409"/>
                  </a:cubicBezTo>
                  <a:lnTo>
                    <a:pt x="184" y="2410"/>
                  </a:lnTo>
                  <a:cubicBezTo>
                    <a:pt x="212" y="2410"/>
                    <a:pt x="241" y="2401"/>
                    <a:pt x="266" y="2386"/>
                  </a:cubicBezTo>
                  <a:cubicBezTo>
                    <a:pt x="371" y="2322"/>
                    <a:pt x="2850" y="807"/>
                    <a:pt x="3492" y="285"/>
                  </a:cubicBezTo>
                  <a:cubicBezTo>
                    <a:pt x="3560" y="230"/>
                    <a:pt x="3571" y="129"/>
                    <a:pt x="3515" y="60"/>
                  </a:cubicBezTo>
                  <a:cubicBezTo>
                    <a:pt x="3483" y="21"/>
                    <a:pt x="3437" y="1"/>
                    <a:pt x="339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 flipH="1">
              <a:off x="1775813" y="3368179"/>
              <a:ext cx="54841" cy="36829"/>
            </a:xfrm>
            <a:custGeom>
              <a:avLst/>
              <a:gdLst/>
              <a:ahLst/>
              <a:cxnLst/>
              <a:rect l="l" t="t" r="r" b="b"/>
              <a:pathLst>
                <a:path w="1842" h="1237" extrusionOk="0">
                  <a:moveTo>
                    <a:pt x="1658" y="1"/>
                  </a:moveTo>
                  <a:cubicBezTo>
                    <a:pt x="1629" y="1"/>
                    <a:pt x="1600" y="9"/>
                    <a:pt x="1574" y="25"/>
                  </a:cubicBezTo>
                  <a:lnTo>
                    <a:pt x="99" y="940"/>
                  </a:lnTo>
                  <a:cubicBezTo>
                    <a:pt x="24" y="987"/>
                    <a:pt x="1" y="1086"/>
                    <a:pt x="48" y="1160"/>
                  </a:cubicBezTo>
                  <a:cubicBezTo>
                    <a:pt x="78" y="1209"/>
                    <a:pt x="130" y="1236"/>
                    <a:pt x="184" y="1236"/>
                  </a:cubicBezTo>
                  <a:cubicBezTo>
                    <a:pt x="213" y="1236"/>
                    <a:pt x="242" y="1229"/>
                    <a:pt x="268" y="1212"/>
                  </a:cubicBezTo>
                  <a:lnTo>
                    <a:pt x="1743" y="297"/>
                  </a:lnTo>
                  <a:cubicBezTo>
                    <a:pt x="1818" y="250"/>
                    <a:pt x="1841" y="152"/>
                    <a:pt x="1795" y="76"/>
                  </a:cubicBezTo>
                  <a:cubicBezTo>
                    <a:pt x="1764" y="28"/>
                    <a:pt x="1712" y="1"/>
                    <a:pt x="1658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 flipH="1">
              <a:off x="1519173" y="2719430"/>
              <a:ext cx="124866" cy="158003"/>
            </a:xfrm>
            <a:custGeom>
              <a:avLst/>
              <a:gdLst/>
              <a:ahLst/>
              <a:cxnLst/>
              <a:rect l="l" t="t" r="r" b="b"/>
              <a:pathLst>
                <a:path w="4194" h="5307" extrusionOk="0">
                  <a:moveTo>
                    <a:pt x="439" y="1"/>
                  </a:moveTo>
                  <a:cubicBezTo>
                    <a:pt x="294" y="1"/>
                    <a:pt x="147" y="10"/>
                    <a:pt x="0" y="31"/>
                  </a:cubicBezTo>
                  <a:cubicBezTo>
                    <a:pt x="825" y="673"/>
                    <a:pt x="318" y="1849"/>
                    <a:pt x="371" y="2699"/>
                  </a:cubicBezTo>
                  <a:cubicBezTo>
                    <a:pt x="458" y="4069"/>
                    <a:pt x="1410" y="5306"/>
                    <a:pt x="2841" y="5306"/>
                  </a:cubicBezTo>
                  <a:cubicBezTo>
                    <a:pt x="2889" y="5306"/>
                    <a:pt x="2936" y="5305"/>
                    <a:pt x="2984" y="5302"/>
                  </a:cubicBezTo>
                  <a:cubicBezTo>
                    <a:pt x="3305" y="4917"/>
                    <a:pt x="3713" y="4763"/>
                    <a:pt x="3907" y="4398"/>
                  </a:cubicBezTo>
                  <a:cubicBezTo>
                    <a:pt x="4193" y="3855"/>
                    <a:pt x="4041" y="3080"/>
                    <a:pt x="3853" y="2531"/>
                  </a:cubicBezTo>
                  <a:cubicBezTo>
                    <a:pt x="3359" y="1089"/>
                    <a:pt x="1960" y="1"/>
                    <a:pt x="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 flipH="1">
              <a:off x="1519173" y="2719519"/>
              <a:ext cx="123080" cy="157794"/>
            </a:xfrm>
            <a:custGeom>
              <a:avLst/>
              <a:gdLst/>
              <a:ahLst/>
              <a:cxnLst/>
              <a:rect l="l" t="t" r="r" b="b"/>
              <a:pathLst>
                <a:path w="4134" h="5300" extrusionOk="0">
                  <a:moveTo>
                    <a:pt x="382" y="0"/>
                  </a:moveTo>
                  <a:cubicBezTo>
                    <a:pt x="256" y="0"/>
                    <a:pt x="130" y="8"/>
                    <a:pt x="3" y="23"/>
                  </a:cubicBezTo>
                  <a:lnTo>
                    <a:pt x="3" y="23"/>
                  </a:lnTo>
                  <a:cubicBezTo>
                    <a:pt x="2" y="23"/>
                    <a:pt x="1" y="22"/>
                    <a:pt x="0" y="22"/>
                  </a:cubicBezTo>
                  <a:lnTo>
                    <a:pt x="0" y="23"/>
                  </a:lnTo>
                  <a:cubicBezTo>
                    <a:pt x="1" y="23"/>
                    <a:pt x="2" y="23"/>
                    <a:pt x="3" y="23"/>
                  </a:cubicBezTo>
                  <a:lnTo>
                    <a:pt x="3" y="23"/>
                  </a:lnTo>
                  <a:cubicBezTo>
                    <a:pt x="1248" y="494"/>
                    <a:pt x="2188" y="2330"/>
                    <a:pt x="2564" y="3539"/>
                  </a:cubicBezTo>
                  <a:cubicBezTo>
                    <a:pt x="2750" y="4135"/>
                    <a:pt x="2771" y="4714"/>
                    <a:pt x="2900" y="5299"/>
                  </a:cubicBezTo>
                  <a:cubicBezTo>
                    <a:pt x="2906" y="5299"/>
                    <a:pt x="2911" y="5300"/>
                    <a:pt x="2916" y="5300"/>
                  </a:cubicBezTo>
                  <a:cubicBezTo>
                    <a:pt x="2919" y="5300"/>
                    <a:pt x="2921" y="5300"/>
                    <a:pt x="2924" y="5299"/>
                  </a:cubicBezTo>
                  <a:cubicBezTo>
                    <a:pt x="3245" y="4915"/>
                    <a:pt x="3653" y="4760"/>
                    <a:pt x="3847" y="4395"/>
                  </a:cubicBezTo>
                  <a:cubicBezTo>
                    <a:pt x="4133" y="3852"/>
                    <a:pt x="3981" y="3075"/>
                    <a:pt x="3793" y="2528"/>
                  </a:cubicBezTo>
                  <a:cubicBezTo>
                    <a:pt x="3298" y="1086"/>
                    <a:pt x="1902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 flipH="1">
              <a:off x="1758844" y="2576163"/>
              <a:ext cx="166607" cy="123407"/>
            </a:xfrm>
            <a:custGeom>
              <a:avLst/>
              <a:gdLst/>
              <a:ahLst/>
              <a:cxnLst/>
              <a:rect l="l" t="t" r="r" b="b"/>
              <a:pathLst>
                <a:path w="5596" h="4145" extrusionOk="0">
                  <a:moveTo>
                    <a:pt x="3867" y="0"/>
                  </a:moveTo>
                  <a:cubicBezTo>
                    <a:pt x="3459" y="0"/>
                    <a:pt x="3029" y="114"/>
                    <a:pt x="2688" y="238"/>
                  </a:cubicBezTo>
                  <a:cubicBezTo>
                    <a:pt x="1119" y="814"/>
                    <a:pt x="1" y="2465"/>
                    <a:pt x="272" y="4144"/>
                  </a:cubicBezTo>
                  <a:cubicBezTo>
                    <a:pt x="574" y="3738"/>
                    <a:pt x="1007" y="3641"/>
                    <a:pt x="1470" y="3641"/>
                  </a:cubicBezTo>
                  <a:cubicBezTo>
                    <a:pt x="1894" y="3641"/>
                    <a:pt x="2342" y="3722"/>
                    <a:pt x="2737" y="3722"/>
                  </a:cubicBezTo>
                  <a:cubicBezTo>
                    <a:pt x="2803" y="3722"/>
                    <a:pt x="2868" y="3720"/>
                    <a:pt x="2931" y="3715"/>
                  </a:cubicBezTo>
                  <a:cubicBezTo>
                    <a:pt x="4345" y="3596"/>
                    <a:pt x="5595" y="2554"/>
                    <a:pt x="5478" y="1047"/>
                  </a:cubicBezTo>
                  <a:cubicBezTo>
                    <a:pt x="5086" y="734"/>
                    <a:pt x="4923" y="331"/>
                    <a:pt x="4553" y="144"/>
                  </a:cubicBezTo>
                  <a:cubicBezTo>
                    <a:pt x="4348" y="41"/>
                    <a:pt x="4112" y="0"/>
                    <a:pt x="38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 flipH="1">
              <a:off x="1762327" y="2576134"/>
              <a:ext cx="162290" cy="121650"/>
            </a:xfrm>
            <a:custGeom>
              <a:avLst/>
              <a:gdLst/>
              <a:ahLst/>
              <a:cxnLst/>
              <a:rect l="l" t="t" r="r" b="b"/>
              <a:pathLst>
                <a:path w="5451" h="4086" extrusionOk="0">
                  <a:moveTo>
                    <a:pt x="3837" y="1"/>
                  </a:moveTo>
                  <a:cubicBezTo>
                    <a:pt x="3429" y="1"/>
                    <a:pt x="2999" y="114"/>
                    <a:pt x="2659" y="239"/>
                  </a:cubicBezTo>
                  <a:cubicBezTo>
                    <a:pt x="1110" y="807"/>
                    <a:pt x="1" y="2427"/>
                    <a:pt x="237" y="4085"/>
                  </a:cubicBezTo>
                  <a:cubicBezTo>
                    <a:pt x="679" y="2828"/>
                    <a:pt x="2495" y="1848"/>
                    <a:pt x="3697" y="1445"/>
                  </a:cubicBezTo>
                  <a:cubicBezTo>
                    <a:pt x="4289" y="1247"/>
                    <a:pt x="4868" y="1214"/>
                    <a:pt x="5450" y="1072"/>
                  </a:cubicBezTo>
                  <a:cubicBezTo>
                    <a:pt x="5450" y="1064"/>
                    <a:pt x="5450" y="1055"/>
                    <a:pt x="5450" y="1048"/>
                  </a:cubicBezTo>
                  <a:cubicBezTo>
                    <a:pt x="5057" y="735"/>
                    <a:pt x="4894" y="330"/>
                    <a:pt x="4525" y="145"/>
                  </a:cubicBezTo>
                  <a:cubicBezTo>
                    <a:pt x="4320" y="42"/>
                    <a:pt x="4082" y="1"/>
                    <a:pt x="3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 flipH="1">
              <a:off x="2553894" y="3142471"/>
              <a:ext cx="149428" cy="140348"/>
            </a:xfrm>
            <a:custGeom>
              <a:avLst/>
              <a:gdLst/>
              <a:ahLst/>
              <a:cxnLst/>
              <a:rect l="l" t="t" r="r" b="b"/>
              <a:pathLst>
                <a:path w="5019" h="4714" extrusionOk="0">
                  <a:moveTo>
                    <a:pt x="1530" y="0"/>
                  </a:moveTo>
                  <a:cubicBezTo>
                    <a:pt x="1296" y="0"/>
                    <a:pt x="1054" y="37"/>
                    <a:pt x="808" y="116"/>
                  </a:cubicBezTo>
                  <a:cubicBezTo>
                    <a:pt x="594" y="569"/>
                    <a:pt x="238" y="821"/>
                    <a:pt x="143" y="1223"/>
                  </a:cubicBezTo>
                  <a:cubicBezTo>
                    <a:pt x="0" y="1820"/>
                    <a:pt x="343" y="2533"/>
                    <a:pt x="662" y="3018"/>
                  </a:cubicBezTo>
                  <a:cubicBezTo>
                    <a:pt x="1347" y="4055"/>
                    <a:pt x="2557" y="4714"/>
                    <a:pt x="3779" y="4714"/>
                  </a:cubicBezTo>
                  <a:cubicBezTo>
                    <a:pt x="4198" y="4714"/>
                    <a:pt x="4618" y="4637"/>
                    <a:pt x="5019" y="4471"/>
                  </a:cubicBezTo>
                  <a:cubicBezTo>
                    <a:pt x="4059" y="4057"/>
                    <a:pt x="4255" y="2791"/>
                    <a:pt x="3990" y="1981"/>
                  </a:cubicBezTo>
                  <a:cubicBezTo>
                    <a:pt x="3625" y="863"/>
                    <a:pt x="2668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 flipH="1">
              <a:off x="2555562" y="3145717"/>
              <a:ext cx="147761" cy="137073"/>
            </a:xfrm>
            <a:custGeom>
              <a:avLst/>
              <a:gdLst/>
              <a:ahLst/>
              <a:cxnLst/>
              <a:rect l="l" t="t" r="r" b="b"/>
              <a:pathLst>
                <a:path w="4963" h="4604" extrusionOk="0">
                  <a:moveTo>
                    <a:pt x="831" y="0"/>
                  </a:moveTo>
                  <a:cubicBezTo>
                    <a:pt x="823" y="3"/>
                    <a:pt x="816" y="4"/>
                    <a:pt x="808" y="7"/>
                  </a:cubicBezTo>
                  <a:cubicBezTo>
                    <a:pt x="594" y="460"/>
                    <a:pt x="238" y="712"/>
                    <a:pt x="143" y="1114"/>
                  </a:cubicBezTo>
                  <a:cubicBezTo>
                    <a:pt x="0" y="1711"/>
                    <a:pt x="343" y="2424"/>
                    <a:pt x="662" y="2909"/>
                  </a:cubicBezTo>
                  <a:cubicBezTo>
                    <a:pt x="1348" y="3946"/>
                    <a:pt x="2556" y="4603"/>
                    <a:pt x="3777" y="4603"/>
                  </a:cubicBezTo>
                  <a:cubicBezTo>
                    <a:pt x="4177" y="4603"/>
                    <a:pt x="4578" y="4533"/>
                    <a:pt x="4963" y="4382"/>
                  </a:cubicBezTo>
                  <a:cubicBezTo>
                    <a:pt x="3638" y="4241"/>
                    <a:pt x="2267" y="2698"/>
                    <a:pt x="1598" y="1622"/>
                  </a:cubicBezTo>
                  <a:cubicBezTo>
                    <a:pt x="1269" y="1091"/>
                    <a:pt x="1103" y="536"/>
                    <a:pt x="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 flipH="1">
              <a:off x="2224191" y="2364092"/>
              <a:ext cx="174050" cy="116202"/>
            </a:xfrm>
            <a:custGeom>
              <a:avLst/>
              <a:gdLst/>
              <a:ahLst/>
              <a:cxnLst/>
              <a:rect l="l" t="t" r="r" b="b"/>
              <a:pathLst>
                <a:path w="5846" h="3903" extrusionOk="0">
                  <a:moveTo>
                    <a:pt x="1768" y="1"/>
                  </a:moveTo>
                  <a:cubicBezTo>
                    <a:pt x="1232" y="1"/>
                    <a:pt x="697" y="181"/>
                    <a:pt x="237" y="588"/>
                  </a:cubicBezTo>
                  <a:cubicBezTo>
                    <a:pt x="225" y="1089"/>
                    <a:pt x="0" y="1463"/>
                    <a:pt x="75" y="1869"/>
                  </a:cubicBezTo>
                  <a:cubicBezTo>
                    <a:pt x="184" y="2473"/>
                    <a:pt x="786" y="2988"/>
                    <a:pt x="1273" y="3302"/>
                  </a:cubicBezTo>
                  <a:cubicBezTo>
                    <a:pt x="1888" y="3699"/>
                    <a:pt x="2616" y="3902"/>
                    <a:pt x="3339" y="3902"/>
                  </a:cubicBezTo>
                  <a:cubicBezTo>
                    <a:pt x="4267" y="3902"/>
                    <a:pt x="5185" y="3568"/>
                    <a:pt x="5846" y="2878"/>
                  </a:cubicBezTo>
                  <a:lnTo>
                    <a:pt x="5846" y="2878"/>
                  </a:lnTo>
                  <a:cubicBezTo>
                    <a:pt x="5843" y="2878"/>
                    <a:pt x="5840" y="2878"/>
                    <a:pt x="5837" y="2878"/>
                  </a:cubicBezTo>
                  <a:cubicBezTo>
                    <a:pt x="4798" y="2878"/>
                    <a:pt x="4468" y="1645"/>
                    <a:pt x="3901" y="1014"/>
                  </a:cubicBezTo>
                  <a:cubicBezTo>
                    <a:pt x="3339" y="386"/>
                    <a:pt x="2552" y="1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 flipH="1">
              <a:off x="2081669" y="3403192"/>
              <a:ext cx="125640" cy="83899"/>
            </a:xfrm>
            <a:custGeom>
              <a:avLst/>
              <a:gdLst/>
              <a:ahLst/>
              <a:cxnLst/>
              <a:rect l="l" t="t" r="r" b="b"/>
              <a:pathLst>
                <a:path w="4220" h="2818" extrusionOk="0">
                  <a:moveTo>
                    <a:pt x="1276" y="1"/>
                  </a:moveTo>
                  <a:cubicBezTo>
                    <a:pt x="889" y="1"/>
                    <a:pt x="503" y="131"/>
                    <a:pt x="171" y="425"/>
                  </a:cubicBezTo>
                  <a:cubicBezTo>
                    <a:pt x="162" y="787"/>
                    <a:pt x="0" y="1057"/>
                    <a:pt x="54" y="1351"/>
                  </a:cubicBezTo>
                  <a:cubicBezTo>
                    <a:pt x="133" y="1786"/>
                    <a:pt x="567" y="2158"/>
                    <a:pt x="919" y="2385"/>
                  </a:cubicBezTo>
                  <a:cubicBezTo>
                    <a:pt x="1363" y="2671"/>
                    <a:pt x="1888" y="2818"/>
                    <a:pt x="2410" y="2818"/>
                  </a:cubicBezTo>
                  <a:cubicBezTo>
                    <a:pt x="3080" y="2818"/>
                    <a:pt x="3743" y="2577"/>
                    <a:pt x="4220" y="2079"/>
                  </a:cubicBezTo>
                  <a:lnTo>
                    <a:pt x="4220" y="2079"/>
                  </a:lnTo>
                  <a:cubicBezTo>
                    <a:pt x="4218" y="2079"/>
                    <a:pt x="4216" y="2079"/>
                    <a:pt x="4214" y="2079"/>
                  </a:cubicBezTo>
                  <a:cubicBezTo>
                    <a:pt x="3465" y="2079"/>
                    <a:pt x="3226" y="1188"/>
                    <a:pt x="2817" y="732"/>
                  </a:cubicBezTo>
                  <a:cubicBezTo>
                    <a:pt x="2411" y="279"/>
                    <a:pt x="1842" y="1"/>
                    <a:pt x="1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" name="Google Shape;785;p38"/>
            <p:cNvGrpSpPr/>
            <p:nvPr/>
          </p:nvGrpSpPr>
          <p:grpSpPr>
            <a:xfrm rot="10800000" flipH="1">
              <a:off x="2224208" y="2954285"/>
              <a:ext cx="212215" cy="259515"/>
              <a:chOff x="5425097" y="1301126"/>
              <a:chExt cx="216193" cy="264353"/>
            </a:xfrm>
          </p:grpSpPr>
          <p:sp>
            <p:nvSpPr>
              <p:cNvPr id="786" name="Google Shape;786;p38"/>
              <p:cNvSpPr/>
              <p:nvPr/>
            </p:nvSpPr>
            <p:spPr>
              <a:xfrm>
                <a:off x="5433457" y="1364615"/>
                <a:ext cx="207834" cy="169532"/>
              </a:xfrm>
              <a:custGeom>
                <a:avLst/>
                <a:gdLst/>
                <a:ahLst/>
                <a:cxnLst/>
                <a:rect l="l" t="t" r="r" b="b"/>
                <a:pathLst>
                  <a:path w="20066" h="16368" extrusionOk="0">
                    <a:moveTo>
                      <a:pt x="2516" y="0"/>
                    </a:moveTo>
                    <a:cubicBezTo>
                      <a:pt x="2516" y="0"/>
                      <a:pt x="2517" y="0"/>
                      <a:pt x="2518" y="1"/>
                    </a:cubicBezTo>
                    <a:lnTo>
                      <a:pt x="2518" y="1"/>
                    </a:lnTo>
                    <a:cubicBezTo>
                      <a:pt x="2518" y="0"/>
                      <a:pt x="2518" y="0"/>
                      <a:pt x="2518" y="0"/>
                    </a:cubicBezTo>
                    <a:close/>
                    <a:moveTo>
                      <a:pt x="2518" y="1"/>
                    </a:moveTo>
                    <a:cubicBezTo>
                      <a:pt x="2546" y="25"/>
                      <a:pt x="4368" y="1626"/>
                      <a:pt x="4867" y="4955"/>
                    </a:cubicBezTo>
                    <a:cubicBezTo>
                      <a:pt x="5294" y="7801"/>
                      <a:pt x="2787" y="9554"/>
                      <a:pt x="920" y="9554"/>
                    </a:cubicBezTo>
                    <a:cubicBezTo>
                      <a:pt x="586" y="9554"/>
                      <a:pt x="273" y="9498"/>
                      <a:pt x="0" y="9382"/>
                    </a:cubicBezTo>
                    <a:lnTo>
                      <a:pt x="0" y="9382"/>
                    </a:lnTo>
                    <a:cubicBezTo>
                      <a:pt x="0" y="9382"/>
                      <a:pt x="1433" y="13727"/>
                      <a:pt x="4117" y="15277"/>
                    </a:cubicBezTo>
                    <a:cubicBezTo>
                      <a:pt x="5677" y="16179"/>
                      <a:pt x="7978" y="16368"/>
                      <a:pt x="9631" y="16368"/>
                    </a:cubicBezTo>
                    <a:cubicBezTo>
                      <a:pt x="10821" y="16368"/>
                      <a:pt x="11674" y="16270"/>
                      <a:pt x="11674" y="16270"/>
                    </a:cubicBezTo>
                    <a:lnTo>
                      <a:pt x="17257" y="15634"/>
                    </a:lnTo>
                    <a:cubicBezTo>
                      <a:pt x="17257" y="15634"/>
                      <a:pt x="14975" y="14197"/>
                      <a:pt x="15021" y="11898"/>
                    </a:cubicBezTo>
                    <a:cubicBezTo>
                      <a:pt x="15068" y="9596"/>
                      <a:pt x="18365" y="6892"/>
                      <a:pt x="19919" y="6510"/>
                    </a:cubicBezTo>
                    <a:cubicBezTo>
                      <a:pt x="19919" y="6510"/>
                      <a:pt x="20065" y="5047"/>
                      <a:pt x="17563" y="3376"/>
                    </a:cubicBezTo>
                    <a:cubicBezTo>
                      <a:pt x="15078" y="1718"/>
                      <a:pt x="2701" y="25"/>
                      <a:pt x="2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8"/>
              <p:cNvSpPr/>
              <p:nvPr/>
            </p:nvSpPr>
            <p:spPr>
              <a:xfrm>
                <a:off x="5554240" y="1301126"/>
                <a:ext cx="57494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905" extrusionOk="0">
                    <a:moveTo>
                      <a:pt x="4740" y="0"/>
                    </a:moveTo>
                    <a:cubicBezTo>
                      <a:pt x="4360" y="0"/>
                      <a:pt x="3580" y="210"/>
                      <a:pt x="1964" y="1972"/>
                    </a:cubicBezTo>
                    <a:cubicBezTo>
                      <a:pt x="1" y="4112"/>
                      <a:pt x="358" y="5640"/>
                      <a:pt x="358" y="5640"/>
                    </a:cubicBezTo>
                    <a:lnTo>
                      <a:pt x="703" y="5904"/>
                    </a:lnTo>
                    <a:cubicBezTo>
                      <a:pt x="703" y="5904"/>
                      <a:pt x="468" y="5339"/>
                      <a:pt x="1775" y="3181"/>
                    </a:cubicBezTo>
                    <a:cubicBezTo>
                      <a:pt x="3082" y="1020"/>
                      <a:pt x="4828" y="948"/>
                      <a:pt x="5190" y="706"/>
                    </a:cubicBezTo>
                    <a:cubicBezTo>
                      <a:pt x="5551" y="464"/>
                      <a:pt x="5211" y="50"/>
                      <a:pt x="4933" y="16"/>
                    </a:cubicBezTo>
                    <a:cubicBezTo>
                      <a:pt x="4884" y="10"/>
                      <a:pt x="4821" y="0"/>
                      <a:pt x="4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8"/>
              <p:cNvSpPr/>
              <p:nvPr/>
            </p:nvSpPr>
            <p:spPr>
              <a:xfrm>
                <a:off x="5459530" y="1339215"/>
                <a:ext cx="180262" cy="92834"/>
              </a:xfrm>
              <a:custGeom>
                <a:avLst/>
                <a:gdLst/>
                <a:ahLst/>
                <a:cxnLst/>
                <a:rect l="l" t="t" r="r" b="b"/>
                <a:pathLst>
                  <a:path w="17404" h="8963" extrusionOk="0">
                    <a:moveTo>
                      <a:pt x="5529" y="1"/>
                    </a:moveTo>
                    <a:cubicBezTo>
                      <a:pt x="2680" y="1"/>
                      <a:pt x="1" y="2452"/>
                      <a:pt x="1" y="2452"/>
                    </a:cubicBezTo>
                    <a:lnTo>
                      <a:pt x="2419" y="4400"/>
                    </a:lnTo>
                    <a:cubicBezTo>
                      <a:pt x="3275" y="3808"/>
                      <a:pt x="3986" y="3592"/>
                      <a:pt x="4567" y="3592"/>
                    </a:cubicBezTo>
                    <a:cubicBezTo>
                      <a:pt x="6123" y="3592"/>
                      <a:pt x="6746" y="5142"/>
                      <a:pt x="6746" y="5142"/>
                    </a:cubicBezTo>
                    <a:cubicBezTo>
                      <a:pt x="7243" y="4826"/>
                      <a:pt x="7709" y="4699"/>
                      <a:pt x="8138" y="4699"/>
                    </a:cubicBezTo>
                    <a:cubicBezTo>
                      <a:pt x="9940" y="4699"/>
                      <a:pt x="11091" y="6945"/>
                      <a:pt x="11091" y="6945"/>
                    </a:cubicBezTo>
                    <a:cubicBezTo>
                      <a:pt x="11802" y="6498"/>
                      <a:pt x="12488" y="6321"/>
                      <a:pt x="13129" y="6321"/>
                    </a:cubicBezTo>
                    <a:cubicBezTo>
                      <a:pt x="15602" y="6321"/>
                      <a:pt x="17402" y="8962"/>
                      <a:pt x="17402" y="8962"/>
                    </a:cubicBezTo>
                    <a:cubicBezTo>
                      <a:pt x="17404" y="8875"/>
                      <a:pt x="17404" y="8789"/>
                      <a:pt x="17402" y="8701"/>
                    </a:cubicBezTo>
                    <a:cubicBezTo>
                      <a:pt x="17325" y="4446"/>
                      <a:pt x="13275" y="1808"/>
                      <a:pt x="12033" y="1808"/>
                    </a:cubicBezTo>
                    <a:cubicBezTo>
                      <a:pt x="12007" y="1808"/>
                      <a:pt x="11982" y="1809"/>
                      <a:pt x="11958" y="1812"/>
                    </a:cubicBezTo>
                    <a:cubicBezTo>
                      <a:pt x="11829" y="1825"/>
                      <a:pt x="11702" y="1831"/>
                      <a:pt x="11575" y="1831"/>
                    </a:cubicBezTo>
                    <a:cubicBezTo>
                      <a:pt x="10558" y="1831"/>
                      <a:pt x="9548" y="1411"/>
                      <a:pt x="7399" y="405"/>
                    </a:cubicBezTo>
                    <a:cubicBezTo>
                      <a:pt x="6785" y="118"/>
                      <a:pt x="6153" y="1"/>
                      <a:pt x="5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8"/>
              <p:cNvSpPr/>
              <p:nvPr/>
            </p:nvSpPr>
            <p:spPr>
              <a:xfrm>
                <a:off x="5425097" y="1461790"/>
                <a:ext cx="187108" cy="103689"/>
              </a:xfrm>
              <a:custGeom>
                <a:avLst/>
                <a:gdLst/>
                <a:ahLst/>
                <a:cxnLst/>
                <a:rect l="l" t="t" r="r" b="b"/>
                <a:pathLst>
                  <a:path w="18065" h="10011" extrusionOk="0">
                    <a:moveTo>
                      <a:pt x="806" y="1"/>
                    </a:moveTo>
                    <a:cubicBezTo>
                      <a:pt x="0" y="3999"/>
                      <a:pt x="4024" y="7184"/>
                      <a:pt x="5537" y="8115"/>
                    </a:cubicBezTo>
                    <a:cubicBezTo>
                      <a:pt x="6298" y="8583"/>
                      <a:pt x="7025" y="8700"/>
                      <a:pt x="7560" y="8700"/>
                    </a:cubicBezTo>
                    <a:cubicBezTo>
                      <a:pt x="8090" y="8700"/>
                      <a:pt x="8432" y="8585"/>
                      <a:pt x="8432" y="8585"/>
                    </a:cubicBezTo>
                    <a:cubicBezTo>
                      <a:pt x="8432" y="8585"/>
                      <a:pt x="8978" y="10011"/>
                      <a:pt x="11861" y="10011"/>
                    </a:cubicBezTo>
                    <a:cubicBezTo>
                      <a:pt x="12020" y="10011"/>
                      <a:pt x="12186" y="10006"/>
                      <a:pt x="12360" y="9997"/>
                    </a:cubicBezTo>
                    <a:cubicBezTo>
                      <a:pt x="15677" y="9822"/>
                      <a:pt x="18064" y="6253"/>
                      <a:pt x="18064" y="6253"/>
                    </a:cubicBezTo>
                    <a:cubicBezTo>
                      <a:pt x="16587" y="5778"/>
                      <a:pt x="16201" y="4375"/>
                      <a:pt x="16201" y="4375"/>
                    </a:cubicBezTo>
                    <a:cubicBezTo>
                      <a:pt x="16201" y="4375"/>
                      <a:pt x="15851" y="4907"/>
                      <a:pt x="14516" y="4907"/>
                    </a:cubicBezTo>
                    <a:cubicBezTo>
                      <a:pt x="14382" y="4907"/>
                      <a:pt x="14239" y="4902"/>
                      <a:pt x="14085" y="4890"/>
                    </a:cubicBezTo>
                    <a:cubicBezTo>
                      <a:pt x="12396" y="4763"/>
                      <a:pt x="11400" y="3440"/>
                      <a:pt x="11400" y="3440"/>
                    </a:cubicBezTo>
                    <a:cubicBezTo>
                      <a:pt x="11400" y="3440"/>
                      <a:pt x="10811" y="4187"/>
                      <a:pt x="9723" y="4187"/>
                    </a:cubicBezTo>
                    <a:cubicBezTo>
                      <a:pt x="9468" y="4187"/>
                      <a:pt x="9185" y="4146"/>
                      <a:pt x="8877" y="4045"/>
                    </a:cubicBezTo>
                    <a:cubicBezTo>
                      <a:pt x="7249" y="3514"/>
                      <a:pt x="6421" y="1642"/>
                      <a:pt x="6421" y="1642"/>
                    </a:cubicBezTo>
                    <a:cubicBezTo>
                      <a:pt x="6421" y="1642"/>
                      <a:pt x="5813" y="2434"/>
                      <a:pt x="4435" y="2434"/>
                    </a:cubicBezTo>
                    <a:cubicBezTo>
                      <a:pt x="4216" y="2434"/>
                      <a:pt x="3977" y="2414"/>
                      <a:pt x="3718" y="2367"/>
                    </a:cubicBezTo>
                    <a:cubicBezTo>
                      <a:pt x="1831" y="2031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8"/>
            <p:cNvGrpSpPr/>
            <p:nvPr/>
          </p:nvGrpSpPr>
          <p:grpSpPr>
            <a:xfrm rot="-7039952" flipH="1">
              <a:off x="2084346" y="2503395"/>
              <a:ext cx="383791" cy="430462"/>
              <a:chOff x="5055001" y="1564010"/>
              <a:chExt cx="390990" cy="438477"/>
            </a:xfrm>
          </p:grpSpPr>
          <p:sp>
            <p:nvSpPr>
              <p:cNvPr id="791" name="Google Shape;791;p38"/>
              <p:cNvSpPr/>
              <p:nvPr/>
            </p:nvSpPr>
            <p:spPr>
              <a:xfrm>
                <a:off x="5142055" y="1663713"/>
                <a:ext cx="201070" cy="225017"/>
              </a:xfrm>
              <a:custGeom>
                <a:avLst/>
                <a:gdLst/>
                <a:ahLst/>
                <a:cxnLst/>
                <a:rect l="l" t="t" r="r" b="b"/>
                <a:pathLst>
                  <a:path w="19413" h="21725" extrusionOk="0">
                    <a:moveTo>
                      <a:pt x="890" y="1"/>
                    </a:moveTo>
                    <a:lnTo>
                      <a:pt x="1" y="847"/>
                    </a:lnTo>
                    <a:cubicBezTo>
                      <a:pt x="1" y="847"/>
                      <a:pt x="11381" y="11831"/>
                      <a:pt x="16796" y="21724"/>
                    </a:cubicBezTo>
                    <a:lnTo>
                      <a:pt x="19413" y="21001"/>
                    </a:lnTo>
                    <a:cubicBezTo>
                      <a:pt x="19413" y="21001"/>
                      <a:pt x="12987" y="8932"/>
                      <a:pt x="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8"/>
              <p:cNvSpPr/>
              <p:nvPr/>
            </p:nvSpPr>
            <p:spPr>
              <a:xfrm>
                <a:off x="5237107" y="1779161"/>
                <a:ext cx="118842" cy="108112"/>
              </a:xfrm>
              <a:custGeom>
                <a:avLst/>
                <a:gdLst/>
                <a:ahLst/>
                <a:cxnLst/>
                <a:rect l="l" t="t" r="r" b="b"/>
                <a:pathLst>
                  <a:path w="11474" h="10438" extrusionOk="0">
                    <a:moveTo>
                      <a:pt x="9885" y="1"/>
                    </a:moveTo>
                    <a:lnTo>
                      <a:pt x="9885" y="1"/>
                    </a:lnTo>
                    <a:cubicBezTo>
                      <a:pt x="9885" y="1"/>
                      <a:pt x="9330" y="7455"/>
                      <a:pt x="0" y="10085"/>
                    </a:cubicBezTo>
                    <a:cubicBezTo>
                      <a:pt x="0" y="10085"/>
                      <a:pt x="978" y="10437"/>
                      <a:pt x="2398" y="10437"/>
                    </a:cubicBezTo>
                    <a:cubicBezTo>
                      <a:pt x="4033" y="10437"/>
                      <a:pt x="6253" y="9970"/>
                      <a:pt x="8241" y="7960"/>
                    </a:cubicBezTo>
                    <a:cubicBezTo>
                      <a:pt x="11473" y="4698"/>
                      <a:pt x="9885" y="1"/>
                      <a:pt x="98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8"/>
              <p:cNvSpPr/>
              <p:nvPr/>
            </p:nvSpPr>
            <p:spPr>
              <a:xfrm>
                <a:off x="5212256" y="1744988"/>
                <a:ext cx="103554" cy="89385"/>
              </a:xfrm>
              <a:custGeom>
                <a:avLst/>
                <a:gdLst/>
                <a:ahLst/>
                <a:cxnLst/>
                <a:rect l="l" t="t" r="r" b="b"/>
                <a:pathLst>
                  <a:path w="9998" h="8630" extrusionOk="0">
                    <a:moveTo>
                      <a:pt x="8822" y="1"/>
                    </a:moveTo>
                    <a:lnTo>
                      <a:pt x="8822" y="3"/>
                    </a:lnTo>
                    <a:cubicBezTo>
                      <a:pt x="8822" y="3"/>
                      <a:pt x="8064" y="6343"/>
                      <a:pt x="0" y="8230"/>
                    </a:cubicBezTo>
                    <a:cubicBezTo>
                      <a:pt x="0" y="8230"/>
                      <a:pt x="971" y="8630"/>
                      <a:pt x="2359" y="8630"/>
                    </a:cubicBezTo>
                    <a:cubicBezTo>
                      <a:pt x="3718" y="8630"/>
                      <a:pt x="5476" y="8247"/>
                      <a:pt x="7116" y="6733"/>
                    </a:cubicBezTo>
                    <a:cubicBezTo>
                      <a:pt x="9998" y="4071"/>
                      <a:pt x="8822" y="1"/>
                      <a:pt x="8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8"/>
              <p:cNvSpPr/>
              <p:nvPr/>
            </p:nvSpPr>
            <p:spPr>
              <a:xfrm>
                <a:off x="5188846" y="1707738"/>
                <a:ext cx="90928" cy="78489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7578" extrusionOk="0">
                    <a:moveTo>
                      <a:pt x="7745" y="1"/>
                    </a:moveTo>
                    <a:cubicBezTo>
                      <a:pt x="7745" y="1"/>
                      <a:pt x="7080" y="5568"/>
                      <a:pt x="0" y="7227"/>
                    </a:cubicBezTo>
                    <a:cubicBezTo>
                      <a:pt x="0" y="7227"/>
                      <a:pt x="852" y="7578"/>
                      <a:pt x="2071" y="7578"/>
                    </a:cubicBezTo>
                    <a:cubicBezTo>
                      <a:pt x="3264" y="7578"/>
                      <a:pt x="4808" y="7242"/>
                      <a:pt x="6248" y="5912"/>
                    </a:cubicBezTo>
                    <a:cubicBezTo>
                      <a:pt x="8779" y="3575"/>
                      <a:pt x="7745" y="1"/>
                      <a:pt x="77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8"/>
              <p:cNvSpPr/>
              <p:nvPr/>
            </p:nvSpPr>
            <p:spPr>
              <a:xfrm>
                <a:off x="5153688" y="1671109"/>
                <a:ext cx="74501" cy="6708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6477" extrusionOk="0">
                    <a:moveTo>
                      <a:pt x="6226" y="1"/>
                    </a:moveTo>
                    <a:lnTo>
                      <a:pt x="6226" y="1"/>
                    </a:lnTo>
                    <a:cubicBezTo>
                      <a:pt x="6226" y="1"/>
                      <a:pt x="5839" y="4651"/>
                      <a:pt x="1" y="6243"/>
                    </a:cubicBezTo>
                    <a:cubicBezTo>
                      <a:pt x="1" y="6243"/>
                      <a:pt x="631" y="6476"/>
                      <a:pt x="1542" y="6476"/>
                    </a:cubicBezTo>
                    <a:cubicBezTo>
                      <a:pt x="2558" y="6476"/>
                      <a:pt x="3924" y="6187"/>
                      <a:pt x="5158" y="4962"/>
                    </a:cubicBezTo>
                    <a:cubicBezTo>
                      <a:pt x="7193" y="2943"/>
                      <a:pt x="6226" y="1"/>
                      <a:pt x="62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8"/>
              <p:cNvSpPr/>
              <p:nvPr/>
            </p:nvSpPr>
            <p:spPr>
              <a:xfrm>
                <a:off x="5055001" y="1564010"/>
                <a:ext cx="120924" cy="123927"/>
              </a:xfrm>
              <a:custGeom>
                <a:avLst/>
                <a:gdLst/>
                <a:ahLst/>
                <a:cxnLst/>
                <a:rect l="l" t="t" r="r" b="b"/>
                <a:pathLst>
                  <a:path w="11675" h="11965" extrusionOk="0">
                    <a:moveTo>
                      <a:pt x="8202" y="0"/>
                    </a:moveTo>
                    <a:cubicBezTo>
                      <a:pt x="8202" y="0"/>
                      <a:pt x="5722" y="4300"/>
                      <a:pt x="6892" y="7841"/>
                    </a:cubicBezTo>
                    <a:cubicBezTo>
                      <a:pt x="6892" y="7841"/>
                      <a:pt x="6841" y="7840"/>
                      <a:pt x="6749" y="7840"/>
                    </a:cubicBezTo>
                    <a:cubicBezTo>
                      <a:pt x="5936" y="7840"/>
                      <a:pt x="1869" y="7974"/>
                      <a:pt x="0" y="10598"/>
                    </a:cubicBezTo>
                    <a:cubicBezTo>
                      <a:pt x="0" y="10598"/>
                      <a:pt x="1641" y="11965"/>
                      <a:pt x="4441" y="11965"/>
                    </a:cubicBezTo>
                    <a:cubicBezTo>
                      <a:pt x="5750" y="11965"/>
                      <a:pt x="7313" y="11666"/>
                      <a:pt x="9080" y="10788"/>
                    </a:cubicBezTo>
                    <a:lnTo>
                      <a:pt x="9658" y="9905"/>
                    </a:lnTo>
                    <a:cubicBezTo>
                      <a:pt x="9658" y="9905"/>
                      <a:pt x="11674" y="4838"/>
                      <a:pt x="8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8"/>
              <p:cNvSpPr/>
              <p:nvPr/>
            </p:nvSpPr>
            <p:spPr>
              <a:xfrm>
                <a:off x="5271591" y="1844639"/>
                <a:ext cx="174400" cy="157848"/>
              </a:xfrm>
              <a:custGeom>
                <a:avLst/>
                <a:gdLst/>
                <a:ahLst/>
                <a:cxnLst/>
                <a:rect l="l" t="t" r="r" b="b"/>
                <a:pathLst>
                  <a:path w="16838" h="15240" extrusionOk="0">
                    <a:moveTo>
                      <a:pt x="9422" y="0"/>
                    </a:moveTo>
                    <a:cubicBezTo>
                      <a:pt x="7073" y="0"/>
                      <a:pt x="5783" y="2764"/>
                      <a:pt x="5783" y="2764"/>
                    </a:cubicBezTo>
                    <a:lnTo>
                      <a:pt x="5381" y="3489"/>
                    </a:lnTo>
                    <a:cubicBezTo>
                      <a:pt x="5381" y="3489"/>
                      <a:pt x="5273" y="3451"/>
                      <a:pt x="5076" y="3451"/>
                    </a:cubicBezTo>
                    <a:cubicBezTo>
                      <a:pt x="4548" y="3451"/>
                      <a:pt x="3384" y="3722"/>
                      <a:pt x="1959" y="5716"/>
                    </a:cubicBezTo>
                    <a:cubicBezTo>
                      <a:pt x="1" y="8455"/>
                      <a:pt x="2675" y="12604"/>
                      <a:pt x="5994" y="14213"/>
                    </a:cubicBezTo>
                    <a:cubicBezTo>
                      <a:pt x="7696" y="15038"/>
                      <a:pt x="9235" y="15239"/>
                      <a:pt x="10330" y="15239"/>
                    </a:cubicBezTo>
                    <a:cubicBezTo>
                      <a:pt x="11371" y="15239"/>
                      <a:pt x="12012" y="15058"/>
                      <a:pt x="12012" y="15058"/>
                    </a:cubicBezTo>
                    <a:cubicBezTo>
                      <a:pt x="9704" y="13485"/>
                      <a:pt x="9820" y="10626"/>
                      <a:pt x="9820" y="10626"/>
                    </a:cubicBezTo>
                    <a:lnTo>
                      <a:pt x="9820" y="10626"/>
                    </a:lnTo>
                    <a:cubicBezTo>
                      <a:pt x="9820" y="10626"/>
                      <a:pt x="9906" y="11662"/>
                      <a:pt x="11620" y="13239"/>
                    </a:cubicBezTo>
                    <a:cubicBezTo>
                      <a:pt x="12786" y="14315"/>
                      <a:pt x="13665" y="14486"/>
                      <a:pt x="14107" y="14486"/>
                    </a:cubicBezTo>
                    <a:cubicBezTo>
                      <a:pt x="14315" y="14486"/>
                      <a:pt x="14426" y="14448"/>
                      <a:pt x="14426" y="14448"/>
                    </a:cubicBezTo>
                    <a:cubicBezTo>
                      <a:pt x="16837" y="10105"/>
                      <a:pt x="14050" y="1735"/>
                      <a:pt x="10820" y="314"/>
                    </a:cubicBezTo>
                    <a:cubicBezTo>
                      <a:pt x="10319" y="93"/>
                      <a:pt x="9852" y="0"/>
                      <a:pt x="94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8"/>
              <p:cNvSpPr/>
              <p:nvPr/>
            </p:nvSpPr>
            <p:spPr>
              <a:xfrm>
                <a:off x="5369699" y="1897644"/>
                <a:ext cx="28504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2604" extrusionOk="0">
                    <a:moveTo>
                      <a:pt x="1374" y="1"/>
                    </a:moveTo>
                    <a:cubicBezTo>
                      <a:pt x="722" y="1"/>
                      <a:pt x="161" y="489"/>
                      <a:pt x="83" y="1152"/>
                    </a:cubicBezTo>
                    <a:cubicBezTo>
                      <a:pt x="1" y="1865"/>
                      <a:pt x="511" y="2512"/>
                      <a:pt x="1225" y="2595"/>
                    </a:cubicBezTo>
                    <a:cubicBezTo>
                      <a:pt x="1277" y="2601"/>
                      <a:pt x="1328" y="2604"/>
                      <a:pt x="1379" y="2604"/>
                    </a:cubicBezTo>
                    <a:cubicBezTo>
                      <a:pt x="2030" y="2604"/>
                      <a:pt x="2591" y="2115"/>
                      <a:pt x="2669" y="1453"/>
                    </a:cubicBezTo>
                    <a:cubicBezTo>
                      <a:pt x="2752" y="740"/>
                      <a:pt x="2242" y="92"/>
                      <a:pt x="1527" y="10"/>
                    </a:cubicBezTo>
                    <a:cubicBezTo>
                      <a:pt x="1476" y="4"/>
                      <a:pt x="1424" y="1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799;p38"/>
            <p:cNvGrpSpPr/>
            <p:nvPr/>
          </p:nvGrpSpPr>
          <p:grpSpPr>
            <a:xfrm rot="10800000" flipH="1">
              <a:off x="1775820" y="2836011"/>
              <a:ext cx="347035" cy="395737"/>
              <a:chOff x="5116086" y="1135127"/>
              <a:chExt cx="353540" cy="403114"/>
            </a:xfrm>
          </p:grpSpPr>
          <p:sp>
            <p:nvSpPr>
              <p:cNvPr id="800" name="Google Shape;800;p38"/>
              <p:cNvSpPr/>
              <p:nvPr/>
            </p:nvSpPr>
            <p:spPr>
              <a:xfrm>
                <a:off x="5116086" y="1337289"/>
                <a:ext cx="140562" cy="112503"/>
              </a:xfrm>
              <a:custGeom>
                <a:avLst/>
                <a:gdLst/>
                <a:ahLst/>
                <a:cxnLst/>
                <a:rect l="l" t="t" r="r" b="b"/>
                <a:pathLst>
                  <a:path w="13571" h="10862" extrusionOk="0">
                    <a:moveTo>
                      <a:pt x="11968" y="1"/>
                    </a:moveTo>
                    <a:lnTo>
                      <a:pt x="9116" y="1349"/>
                    </a:lnTo>
                    <a:cubicBezTo>
                      <a:pt x="9116" y="1349"/>
                      <a:pt x="10010" y="2965"/>
                      <a:pt x="8419" y="4945"/>
                    </a:cubicBezTo>
                    <a:cubicBezTo>
                      <a:pt x="6827" y="6925"/>
                      <a:pt x="4568" y="7275"/>
                      <a:pt x="3559" y="7400"/>
                    </a:cubicBezTo>
                    <a:cubicBezTo>
                      <a:pt x="2549" y="7526"/>
                      <a:pt x="0" y="8331"/>
                      <a:pt x="1865" y="10402"/>
                    </a:cubicBezTo>
                    <a:cubicBezTo>
                      <a:pt x="2157" y="10725"/>
                      <a:pt x="2569" y="10862"/>
                      <a:pt x="3058" y="10862"/>
                    </a:cubicBezTo>
                    <a:cubicBezTo>
                      <a:pt x="5701" y="10862"/>
                      <a:pt x="10575" y="6877"/>
                      <a:pt x="10575" y="6877"/>
                    </a:cubicBezTo>
                    <a:lnTo>
                      <a:pt x="13570" y="1718"/>
                    </a:lnTo>
                    <a:lnTo>
                      <a:pt x="119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8"/>
              <p:cNvSpPr/>
              <p:nvPr/>
            </p:nvSpPr>
            <p:spPr>
              <a:xfrm>
                <a:off x="5128382" y="1321315"/>
                <a:ext cx="163576" cy="135176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13051" extrusionOk="0">
                    <a:moveTo>
                      <a:pt x="13818" y="1"/>
                    </a:moveTo>
                    <a:cubicBezTo>
                      <a:pt x="11946" y="1"/>
                      <a:pt x="8195" y="1352"/>
                      <a:pt x="8195" y="1352"/>
                    </a:cubicBezTo>
                    <a:cubicBezTo>
                      <a:pt x="8195" y="1352"/>
                      <a:pt x="10312" y="5127"/>
                      <a:pt x="7218" y="7836"/>
                    </a:cubicBezTo>
                    <a:cubicBezTo>
                      <a:pt x="4125" y="10548"/>
                      <a:pt x="0" y="8827"/>
                      <a:pt x="301" y="11125"/>
                    </a:cubicBezTo>
                    <a:cubicBezTo>
                      <a:pt x="451" y="12271"/>
                      <a:pt x="2034" y="13050"/>
                      <a:pt x="4125" y="13050"/>
                    </a:cubicBezTo>
                    <a:cubicBezTo>
                      <a:pt x="6223" y="13050"/>
                      <a:pt x="8832" y="12265"/>
                      <a:pt x="11015" y="10275"/>
                    </a:cubicBezTo>
                    <a:cubicBezTo>
                      <a:pt x="15371" y="6305"/>
                      <a:pt x="15097" y="2885"/>
                      <a:pt x="15097" y="2885"/>
                    </a:cubicBezTo>
                    <a:cubicBezTo>
                      <a:pt x="15097" y="2885"/>
                      <a:pt x="15792" y="866"/>
                      <a:pt x="14631" y="158"/>
                    </a:cubicBezTo>
                    <a:cubicBezTo>
                      <a:pt x="14449" y="47"/>
                      <a:pt x="14166" y="1"/>
                      <a:pt x="13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8"/>
              <p:cNvSpPr/>
              <p:nvPr/>
            </p:nvSpPr>
            <p:spPr>
              <a:xfrm>
                <a:off x="5290807" y="1228522"/>
                <a:ext cx="76987" cy="131944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12739" extrusionOk="0">
                    <a:moveTo>
                      <a:pt x="5166" y="0"/>
                    </a:moveTo>
                    <a:cubicBezTo>
                      <a:pt x="3644" y="0"/>
                      <a:pt x="1" y="12364"/>
                      <a:pt x="1" y="12364"/>
                    </a:cubicBezTo>
                    <a:cubicBezTo>
                      <a:pt x="1" y="12364"/>
                      <a:pt x="727" y="12738"/>
                      <a:pt x="1706" y="12738"/>
                    </a:cubicBezTo>
                    <a:cubicBezTo>
                      <a:pt x="2863" y="12738"/>
                      <a:pt x="4372" y="12215"/>
                      <a:pt x="5448" y="9930"/>
                    </a:cubicBezTo>
                    <a:cubicBezTo>
                      <a:pt x="7433" y="5716"/>
                      <a:pt x="6737" y="1572"/>
                      <a:pt x="5391" y="109"/>
                    </a:cubicBezTo>
                    <a:cubicBezTo>
                      <a:pt x="5323" y="35"/>
                      <a:pt x="5248" y="0"/>
                      <a:pt x="51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8"/>
              <p:cNvSpPr/>
              <p:nvPr/>
            </p:nvSpPr>
            <p:spPr>
              <a:xfrm>
                <a:off x="5293852" y="1217200"/>
                <a:ext cx="72451" cy="135673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13099" extrusionOk="0">
                    <a:moveTo>
                      <a:pt x="3011" y="0"/>
                    </a:moveTo>
                    <a:lnTo>
                      <a:pt x="0" y="12780"/>
                    </a:lnTo>
                    <a:cubicBezTo>
                      <a:pt x="0" y="12780"/>
                      <a:pt x="594" y="13098"/>
                      <a:pt x="1411" y="13098"/>
                    </a:cubicBezTo>
                    <a:cubicBezTo>
                      <a:pt x="2669" y="13098"/>
                      <a:pt x="4457" y="12343"/>
                      <a:pt x="5415" y="8504"/>
                    </a:cubicBezTo>
                    <a:cubicBezTo>
                      <a:pt x="6995" y="2173"/>
                      <a:pt x="3011" y="0"/>
                      <a:pt x="3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8"/>
              <p:cNvSpPr/>
              <p:nvPr/>
            </p:nvSpPr>
            <p:spPr>
              <a:xfrm>
                <a:off x="5162607" y="1135127"/>
                <a:ext cx="290663" cy="403114"/>
              </a:xfrm>
              <a:custGeom>
                <a:avLst/>
                <a:gdLst/>
                <a:ahLst/>
                <a:cxnLst/>
                <a:rect l="l" t="t" r="r" b="b"/>
                <a:pathLst>
                  <a:path w="28063" h="38920" extrusionOk="0">
                    <a:moveTo>
                      <a:pt x="20536" y="0"/>
                    </a:moveTo>
                    <a:cubicBezTo>
                      <a:pt x="17538" y="0"/>
                      <a:pt x="13221" y="929"/>
                      <a:pt x="8945" y="5100"/>
                    </a:cubicBezTo>
                    <a:cubicBezTo>
                      <a:pt x="1231" y="12625"/>
                      <a:pt x="0" y="25027"/>
                      <a:pt x="5231" y="33995"/>
                    </a:cubicBezTo>
                    <a:cubicBezTo>
                      <a:pt x="5231" y="33995"/>
                      <a:pt x="7451" y="38242"/>
                      <a:pt x="9766" y="38901"/>
                    </a:cubicBezTo>
                    <a:cubicBezTo>
                      <a:pt x="9766" y="38901"/>
                      <a:pt x="9819" y="38920"/>
                      <a:pt x="9912" y="38920"/>
                    </a:cubicBezTo>
                    <a:cubicBezTo>
                      <a:pt x="10144" y="38920"/>
                      <a:pt x="10623" y="38805"/>
                      <a:pt x="11144" y="38005"/>
                    </a:cubicBezTo>
                    <a:cubicBezTo>
                      <a:pt x="11873" y="36883"/>
                      <a:pt x="9814" y="27449"/>
                      <a:pt x="13750" y="17478"/>
                    </a:cubicBezTo>
                    <a:cubicBezTo>
                      <a:pt x="17688" y="7508"/>
                      <a:pt x="25206" y="3127"/>
                      <a:pt x="25206" y="3127"/>
                    </a:cubicBezTo>
                    <a:lnTo>
                      <a:pt x="28062" y="3441"/>
                    </a:lnTo>
                    <a:lnTo>
                      <a:pt x="28035" y="692"/>
                    </a:lnTo>
                    <a:lnTo>
                      <a:pt x="24506" y="601"/>
                    </a:lnTo>
                    <a:cubicBezTo>
                      <a:pt x="24506" y="601"/>
                      <a:pt x="22947" y="0"/>
                      <a:pt x="205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8"/>
              <p:cNvSpPr/>
              <p:nvPr/>
            </p:nvSpPr>
            <p:spPr>
              <a:xfrm>
                <a:off x="5214846" y="1153473"/>
                <a:ext cx="238430" cy="380721"/>
              </a:xfrm>
              <a:custGeom>
                <a:avLst/>
                <a:gdLst/>
                <a:ahLst/>
                <a:cxnLst/>
                <a:rect l="l" t="t" r="r" b="b"/>
                <a:pathLst>
                  <a:path w="23020" h="36758" extrusionOk="0">
                    <a:moveTo>
                      <a:pt x="19854" y="1"/>
                    </a:moveTo>
                    <a:cubicBezTo>
                      <a:pt x="19854" y="1"/>
                      <a:pt x="6284" y="2057"/>
                      <a:pt x="3030" y="14017"/>
                    </a:cubicBezTo>
                    <a:cubicBezTo>
                      <a:pt x="1" y="25150"/>
                      <a:pt x="4972" y="35394"/>
                      <a:pt x="5675" y="36758"/>
                    </a:cubicBezTo>
                    <a:cubicBezTo>
                      <a:pt x="5810" y="36629"/>
                      <a:pt x="5953" y="36459"/>
                      <a:pt x="6101" y="36234"/>
                    </a:cubicBezTo>
                    <a:cubicBezTo>
                      <a:pt x="6830" y="35112"/>
                      <a:pt x="4771" y="25678"/>
                      <a:pt x="8707" y="15707"/>
                    </a:cubicBezTo>
                    <a:cubicBezTo>
                      <a:pt x="12645" y="5737"/>
                      <a:pt x="20163" y="1354"/>
                      <a:pt x="20163" y="1354"/>
                    </a:cubicBezTo>
                    <a:lnTo>
                      <a:pt x="23019" y="1670"/>
                    </a:lnTo>
                    <a:lnTo>
                      <a:pt x="23005" y="222"/>
                    </a:lnTo>
                    <a:lnTo>
                      <a:pt x="198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8"/>
              <p:cNvSpPr/>
              <p:nvPr/>
            </p:nvSpPr>
            <p:spPr>
              <a:xfrm>
                <a:off x="5237045" y="1153473"/>
                <a:ext cx="216234" cy="199133"/>
              </a:xfrm>
              <a:custGeom>
                <a:avLst/>
                <a:gdLst/>
                <a:ahLst/>
                <a:cxnLst/>
                <a:rect l="l" t="t" r="r" b="b"/>
                <a:pathLst>
                  <a:path w="20877" h="19226" extrusionOk="0">
                    <a:moveTo>
                      <a:pt x="5433" y="19133"/>
                    </a:moveTo>
                    <a:cubicBezTo>
                      <a:pt x="5432" y="19134"/>
                      <a:pt x="5431" y="19136"/>
                      <a:pt x="5431" y="19138"/>
                    </a:cubicBezTo>
                    <a:cubicBezTo>
                      <a:pt x="5431" y="19136"/>
                      <a:pt x="5432" y="19134"/>
                      <a:pt x="5433" y="19133"/>
                    </a:cubicBezTo>
                    <a:close/>
                    <a:moveTo>
                      <a:pt x="17711" y="1"/>
                    </a:moveTo>
                    <a:cubicBezTo>
                      <a:pt x="17711" y="1"/>
                      <a:pt x="4143" y="2057"/>
                      <a:pt x="887" y="14017"/>
                    </a:cubicBezTo>
                    <a:cubicBezTo>
                      <a:pt x="406" y="15788"/>
                      <a:pt x="128" y="17534"/>
                      <a:pt x="1" y="19226"/>
                    </a:cubicBezTo>
                    <a:cubicBezTo>
                      <a:pt x="2948" y="18192"/>
                      <a:pt x="4409" y="16306"/>
                      <a:pt x="4409" y="16306"/>
                    </a:cubicBezTo>
                    <a:cubicBezTo>
                      <a:pt x="4619" y="18429"/>
                      <a:pt x="5347" y="18867"/>
                      <a:pt x="5484" y="18932"/>
                    </a:cubicBezTo>
                    <a:cubicBezTo>
                      <a:pt x="5466" y="18999"/>
                      <a:pt x="5451" y="19066"/>
                      <a:pt x="5433" y="19133"/>
                    </a:cubicBezTo>
                    <a:lnTo>
                      <a:pt x="5433" y="19133"/>
                    </a:lnTo>
                    <a:cubicBezTo>
                      <a:pt x="5741" y="18004"/>
                      <a:pt x="6110" y="16861"/>
                      <a:pt x="6564" y="15707"/>
                    </a:cubicBezTo>
                    <a:cubicBezTo>
                      <a:pt x="10502" y="5737"/>
                      <a:pt x="18022" y="1356"/>
                      <a:pt x="18022" y="1356"/>
                    </a:cubicBezTo>
                    <a:lnTo>
                      <a:pt x="20876" y="1670"/>
                    </a:lnTo>
                    <a:lnTo>
                      <a:pt x="20862" y="224"/>
                    </a:lnTo>
                    <a:lnTo>
                      <a:pt x="1771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8"/>
              <p:cNvSpPr/>
              <p:nvPr/>
            </p:nvSpPr>
            <p:spPr>
              <a:xfrm>
                <a:off x="5288766" y="1358472"/>
                <a:ext cx="2776" cy="1171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31" extrusionOk="0">
                    <a:moveTo>
                      <a:pt x="268" y="1"/>
                    </a:moveTo>
                    <a:cubicBezTo>
                      <a:pt x="223" y="174"/>
                      <a:pt x="174" y="349"/>
                      <a:pt x="132" y="521"/>
                    </a:cubicBezTo>
                    <a:cubicBezTo>
                      <a:pt x="86" y="713"/>
                      <a:pt x="50" y="898"/>
                      <a:pt x="9" y="1087"/>
                    </a:cubicBezTo>
                    <a:lnTo>
                      <a:pt x="9" y="1087"/>
                    </a:lnTo>
                    <a:cubicBezTo>
                      <a:pt x="88" y="727"/>
                      <a:pt x="176" y="366"/>
                      <a:pt x="268" y="1"/>
                    </a:cubicBezTo>
                    <a:close/>
                    <a:moveTo>
                      <a:pt x="9" y="1087"/>
                    </a:moveTo>
                    <a:cubicBezTo>
                      <a:pt x="6" y="1102"/>
                      <a:pt x="3" y="1116"/>
                      <a:pt x="0" y="1131"/>
                    </a:cubicBezTo>
                    <a:cubicBezTo>
                      <a:pt x="3" y="1116"/>
                      <a:pt x="6" y="1102"/>
                      <a:pt x="9" y="1087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/>
              <p:cNvSpPr/>
              <p:nvPr/>
            </p:nvSpPr>
            <p:spPr>
              <a:xfrm>
                <a:off x="5284674" y="1375077"/>
                <a:ext cx="3035" cy="1626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1570" extrusionOk="0">
                    <a:moveTo>
                      <a:pt x="0" y="1570"/>
                    </a:moveTo>
                    <a:cubicBezTo>
                      <a:pt x="84" y="1054"/>
                      <a:pt x="184" y="529"/>
                      <a:pt x="292" y="0"/>
                    </a:cubicBezTo>
                    <a:cubicBezTo>
                      <a:pt x="184" y="529"/>
                      <a:pt x="84" y="1054"/>
                      <a:pt x="0" y="157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8"/>
              <p:cNvSpPr/>
              <p:nvPr/>
            </p:nvSpPr>
            <p:spPr>
              <a:xfrm>
                <a:off x="5183324" y="1356007"/>
                <a:ext cx="65449" cy="172090"/>
              </a:xfrm>
              <a:custGeom>
                <a:avLst/>
                <a:gdLst/>
                <a:ahLst/>
                <a:cxnLst/>
                <a:rect l="l" t="t" r="r" b="b"/>
                <a:pathLst>
                  <a:path w="6319" h="16615" extrusionOk="0">
                    <a:moveTo>
                      <a:pt x="4088" y="0"/>
                    </a:moveTo>
                    <a:cubicBezTo>
                      <a:pt x="3228" y="208"/>
                      <a:pt x="2267" y="337"/>
                      <a:pt x="1203" y="337"/>
                    </a:cubicBezTo>
                    <a:cubicBezTo>
                      <a:pt x="836" y="337"/>
                      <a:pt x="456" y="321"/>
                      <a:pt x="64" y="289"/>
                    </a:cubicBezTo>
                    <a:lnTo>
                      <a:pt x="64" y="289"/>
                    </a:lnTo>
                    <a:cubicBezTo>
                      <a:pt x="1" y="4611"/>
                      <a:pt x="1053" y="8939"/>
                      <a:pt x="3231" y="12672"/>
                    </a:cubicBezTo>
                    <a:cubicBezTo>
                      <a:pt x="3231" y="12672"/>
                      <a:pt x="4527" y="15152"/>
                      <a:pt x="6173" y="16615"/>
                    </a:cubicBezTo>
                    <a:lnTo>
                      <a:pt x="6319" y="16572"/>
                    </a:lnTo>
                    <a:cubicBezTo>
                      <a:pt x="6319" y="16572"/>
                      <a:pt x="1347" y="11616"/>
                      <a:pt x="40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8"/>
              <p:cNvSpPr/>
              <p:nvPr/>
            </p:nvSpPr>
            <p:spPr>
              <a:xfrm>
                <a:off x="5437973" y="1142285"/>
                <a:ext cx="31653" cy="28493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751" extrusionOk="0">
                    <a:moveTo>
                      <a:pt x="1452" y="1"/>
                    </a:moveTo>
                    <a:cubicBezTo>
                      <a:pt x="1" y="1519"/>
                      <a:pt x="1479" y="2750"/>
                      <a:pt x="1479" y="2750"/>
                    </a:cubicBezTo>
                    <a:cubicBezTo>
                      <a:pt x="3056" y="1359"/>
                      <a:pt x="1452" y="1"/>
                      <a:pt x="14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8"/>
              <p:cNvSpPr/>
              <p:nvPr/>
            </p:nvSpPr>
            <p:spPr>
              <a:xfrm>
                <a:off x="5135488" y="1175040"/>
                <a:ext cx="147222" cy="189936"/>
              </a:xfrm>
              <a:custGeom>
                <a:avLst/>
                <a:gdLst/>
                <a:ahLst/>
                <a:cxnLst/>
                <a:rect l="l" t="t" r="r" b="b"/>
                <a:pathLst>
                  <a:path w="14214" h="18338" extrusionOk="0">
                    <a:moveTo>
                      <a:pt x="6253" y="0"/>
                    </a:moveTo>
                    <a:cubicBezTo>
                      <a:pt x="5890" y="0"/>
                      <a:pt x="5438" y="170"/>
                      <a:pt x="4914" y="548"/>
                    </a:cubicBezTo>
                    <a:cubicBezTo>
                      <a:pt x="2943" y="1967"/>
                      <a:pt x="1" y="6009"/>
                      <a:pt x="16" y="11904"/>
                    </a:cubicBezTo>
                    <a:cubicBezTo>
                      <a:pt x="28" y="16932"/>
                      <a:pt x="2757" y="18337"/>
                      <a:pt x="5249" y="18337"/>
                    </a:cubicBezTo>
                    <a:cubicBezTo>
                      <a:pt x="5680" y="18337"/>
                      <a:pt x="6104" y="18295"/>
                      <a:pt x="6506" y="18222"/>
                    </a:cubicBezTo>
                    <a:cubicBezTo>
                      <a:pt x="9230" y="17729"/>
                      <a:pt x="11575" y="17498"/>
                      <a:pt x="14213" y="14224"/>
                    </a:cubicBezTo>
                    <a:lnTo>
                      <a:pt x="14213" y="14224"/>
                    </a:lnTo>
                    <a:cubicBezTo>
                      <a:pt x="14213" y="14225"/>
                      <a:pt x="12679" y="15758"/>
                      <a:pt x="10977" y="15758"/>
                    </a:cubicBezTo>
                    <a:cubicBezTo>
                      <a:pt x="10197" y="15758"/>
                      <a:pt x="9383" y="15437"/>
                      <a:pt x="8665" y="14499"/>
                    </a:cubicBezTo>
                    <a:cubicBezTo>
                      <a:pt x="6376" y="11515"/>
                      <a:pt x="6029" y="5460"/>
                      <a:pt x="6927" y="3054"/>
                    </a:cubicBezTo>
                    <a:cubicBezTo>
                      <a:pt x="7586" y="1289"/>
                      <a:pt x="7255" y="0"/>
                      <a:pt x="6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8"/>
              <p:cNvSpPr/>
              <p:nvPr/>
            </p:nvSpPr>
            <p:spPr>
              <a:xfrm>
                <a:off x="5137756" y="1190402"/>
                <a:ext cx="117464" cy="174565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6854" extrusionOk="0">
                    <a:moveTo>
                      <a:pt x="5411" y="0"/>
                    </a:moveTo>
                    <a:cubicBezTo>
                      <a:pt x="5286" y="0"/>
                      <a:pt x="5131" y="23"/>
                      <a:pt x="4941" y="65"/>
                    </a:cubicBezTo>
                    <a:cubicBezTo>
                      <a:pt x="3536" y="369"/>
                      <a:pt x="0" y="5323"/>
                      <a:pt x="608" y="11031"/>
                    </a:cubicBezTo>
                    <a:cubicBezTo>
                      <a:pt x="948" y="14224"/>
                      <a:pt x="2327" y="15843"/>
                      <a:pt x="3474" y="16650"/>
                    </a:cubicBezTo>
                    <a:lnTo>
                      <a:pt x="3476" y="16650"/>
                    </a:lnTo>
                    <a:cubicBezTo>
                      <a:pt x="3989" y="16792"/>
                      <a:pt x="4518" y="16853"/>
                      <a:pt x="5037" y="16853"/>
                    </a:cubicBezTo>
                    <a:cubicBezTo>
                      <a:pt x="5465" y="16853"/>
                      <a:pt x="5887" y="16812"/>
                      <a:pt x="6287" y="16739"/>
                    </a:cubicBezTo>
                    <a:cubicBezTo>
                      <a:pt x="8071" y="16416"/>
                      <a:pt x="9692" y="16200"/>
                      <a:pt x="11341" y="15173"/>
                    </a:cubicBezTo>
                    <a:lnTo>
                      <a:pt x="11341" y="15173"/>
                    </a:lnTo>
                    <a:cubicBezTo>
                      <a:pt x="11031" y="15277"/>
                      <a:pt x="10678" y="15350"/>
                      <a:pt x="10300" y="15350"/>
                    </a:cubicBezTo>
                    <a:cubicBezTo>
                      <a:pt x="9624" y="15350"/>
                      <a:pt x="8867" y="15117"/>
                      <a:pt x="8126" y="14407"/>
                    </a:cubicBezTo>
                    <a:cubicBezTo>
                      <a:pt x="5968" y="12335"/>
                      <a:pt x="4954" y="7409"/>
                      <a:pt x="5389" y="3932"/>
                    </a:cubicBezTo>
                    <a:cubicBezTo>
                      <a:pt x="5766" y="928"/>
                      <a:pt x="6206" y="0"/>
                      <a:pt x="5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Picture 9" descr="A map of india with a red map&#10;&#10;Description automatically generated">
            <a:extLst>
              <a:ext uri="{FF2B5EF4-FFF2-40B4-BE49-F238E27FC236}">
                <a16:creationId xmlns:a16="http://schemas.microsoft.com/office/drawing/2014/main" id="{4B1FA4C2-B14E-D9EE-B811-955E4A0E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4711"/>
          <a:stretch/>
        </p:blipFill>
        <p:spPr>
          <a:xfrm>
            <a:off x="5560080" y="2730563"/>
            <a:ext cx="1420328" cy="1697666"/>
          </a:xfrm>
          <a:prstGeom prst="rect">
            <a:avLst/>
          </a:prstGeom>
        </p:spPr>
      </p:pic>
      <p:pic>
        <p:nvPicPr>
          <p:cNvPr id="12" name="Picture 11" descr="A map of india with a red highlighted in red&#10;&#10;Description automatically generated">
            <a:extLst>
              <a:ext uri="{FF2B5EF4-FFF2-40B4-BE49-F238E27FC236}">
                <a16:creationId xmlns:a16="http://schemas.microsoft.com/office/drawing/2014/main" id="{7744A0C7-D019-B949-5A16-8AD273B59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5364"/>
          <a:stretch/>
        </p:blipFill>
        <p:spPr>
          <a:xfrm>
            <a:off x="3310824" y="2728269"/>
            <a:ext cx="1447570" cy="17057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blue bars">
            <a:extLst>
              <a:ext uri="{FF2B5EF4-FFF2-40B4-BE49-F238E27FC236}">
                <a16:creationId xmlns:a16="http://schemas.microsoft.com/office/drawing/2014/main" id="{356154DD-6CD2-C161-5E75-DE33F73C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3" y="594029"/>
            <a:ext cx="5440547" cy="3824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6C4F2A-1AA3-9E7D-AE3D-69862758DA12}"/>
              </a:ext>
            </a:extLst>
          </p:cNvPr>
          <p:cNvSpPr txBox="1"/>
          <p:nvPr/>
        </p:nvSpPr>
        <p:spPr>
          <a:xfrm>
            <a:off x="5727430" y="601312"/>
            <a:ext cx="3272644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  <a:p>
            <a:r>
              <a:rPr lang="en-US" sz="1200" b="1"/>
              <a:t>Key Insights:</a:t>
            </a:r>
          </a:p>
          <a:p>
            <a:pPr>
              <a:buFont typeface=""/>
              <a:buChar char="•"/>
            </a:pPr>
            <a:r>
              <a:rPr lang="en-US" sz="1200"/>
              <a:t>The share of waste processed in India increased from </a:t>
            </a:r>
            <a:r>
              <a:rPr lang="en-US" sz="1200" b="1"/>
              <a:t>17.97% in FY 2016 to 78.46% in FY 2024</a:t>
            </a:r>
            <a:r>
              <a:rPr lang="en-US" sz="1200"/>
              <a:t>, reflecting significant improvements in waste management.</a:t>
            </a:r>
          </a:p>
          <a:p>
            <a:pPr>
              <a:buFont typeface=""/>
              <a:buChar char="•"/>
            </a:pPr>
            <a:r>
              <a:rPr lang="en-US" sz="1200"/>
              <a:t>A sharp rise occurred between </a:t>
            </a:r>
            <a:r>
              <a:rPr lang="en-US" sz="1200" b="1"/>
              <a:t>FY 2018 and FY 2019</a:t>
            </a:r>
            <a:r>
              <a:rPr lang="en-US" sz="1200"/>
              <a:t> (28.57% to 53%), indicating major policy interventions.</a:t>
            </a:r>
          </a:p>
          <a:p>
            <a:pPr>
              <a:buFont typeface=""/>
              <a:buChar char="•"/>
            </a:pPr>
            <a:r>
              <a:rPr lang="en-US" sz="1200"/>
              <a:t>Post </a:t>
            </a:r>
            <a:r>
              <a:rPr lang="en-US" sz="1200" b="1"/>
              <a:t>FY 2020</a:t>
            </a:r>
            <a:r>
              <a:rPr lang="en-US" sz="1200"/>
              <a:t>, growth remained steady, reaching </a:t>
            </a:r>
            <a:r>
              <a:rPr lang="en-US" sz="1200" b="1"/>
              <a:t>78.46% in FY 2024</a:t>
            </a:r>
            <a:r>
              <a:rPr lang="en-US" sz="1200"/>
              <a:t>, showing sustained efforts in waste processing.</a:t>
            </a:r>
          </a:p>
          <a:p>
            <a:pPr>
              <a:buFont typeface=""/>
              <a:buChar char="•"/>
            </a:pPr>
            <a:r>
              <a:rPr lang="en-US" sz="1200"/>
              <a:t>The progress aligns with initiatives like </a:t>
            </a:r>
            <a:r>
              <a:rPr lang="en-US" sz="1200" b="1"/>
              <a:t>Swachh Bharat Mission (SBM)</a:t>
            </a:r>
            <a:r>
              <a:rPr lang="en-US" sz="1200"/>
              <a:t>, driving better waste segregation, recycling, and infrastructure development.</a:t>
            </a:r>
          </a:p>
          <a:p>
            <a:pPr>
              <a:buFont typeface=""/>
              <a:buChar char="•"/>
            </a:pPr>
            <a:r>
              <a:rPr lang="en-US" sz="1200"/>
              <a:t>Nearing </a:t>
            </a:r>
            <a:r>
              <a:rPr lang="en-US" sz="1200" b="1"/>
              <a:t>80% waste processing coverage</a:t>
            </a:r>
            <a:r>
              <a:rPr lang="en-US" sz="1200"/>
              <a:t>, India is reducing landfill dependency and moving towards sustainable waste management.</a:t>
            </a:r>
          </a:p>
        </p:txBody>
      </p:sp>
    </p:spTree>
    <p:extLst>
      <p:ext uri="{BB962C8B-B14F-4D97-AF65-F5344CB8AC3E}">
        <p14:creationId xmlns:p14="http://schemas.microsoft.com/office/powerpoint/2010/main" val="35125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4"/>
          <p:cNvSpPr txBox="1">
            <a:spLocks noGrp="1"/>
          </p:cNvSpPr>
          <p:nvPr>
            <p:ph type="subTitle" idx="4"/>
          </p:nvPr>
        </p:nvSpPr>
        <p:spPr>
          <a:xfrm>
            <a:off x="4923138" y="2121215"/>
            <a:ext cx="25056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KDMC</a:t>
            </a:r>
          </a:p>
        </p:txBody>
      </p:sp>
      <p:sp>
        <p:nvSpPr>
          <p:cNvPr id="661" name="Google Shape;661;p34"/>
          <p:cNvSpPr txBox="1">
            <a:spLocks noGrp="1"/>
          </p:cNvSpPr>
          <p:nvPr>
            <p:ph type="title"/>
          </p:nvPr>
        </p:nvSpPr>
        <p:spPr>
          <a:xfrm>
            <a:off x="490005" y="368360"/>
            <a:ext cx="57734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4400"/>
              <a:t>Data Analysis</a:t>
            </a:r>
            <a:endParaRPr lang="en" sz="44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662" name="Google Shape;662;p34"/>
          <p:cNvSpPr/>
          <p:nvPr/>
        </p:nvSpPr>
        <p:spPr>
          <a:xfrm>
            <a:off x="5852675" y="1474716"/>
            <a:ext cx="646500" cy="646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63" name="Google Shape;663;p34"/>
          <p:cNvSpPr/>
          <p:nvPr/>
        </p:nvSpPr>
        <p:spPr>
          <a:xfrm>
            <a:off x="2644825" y="1474716"/>
            <a:ext cx="646500" cy="646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64" name="Google Shape;664;p34"/>
          <p:cNvSpPr txBox="1">
            <a:spLocks noGrp="1"/>
          </p:cNvSpPr>
          <p:nvPr>
            <p:ph type="subTitle" idx="1"/>
          </p:nvPr>
        </p:nvSpPr>
        <p:spPr>
          <a:xfrm>
            <a:off x="4610807" y="2555249"/>
            <a:ext cx="3608726" cy="2215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100" dirty="0"/>
              <a:t>KDMC collects approximately </a:t>
            </a:r>
            <a:r>
              <a:rPr lang="en" sz="1100" b="1" dirty="0"/>
              <a:t>600</a:t>
            </a:r>
            <a:r>
              <a:rPr lang="en" sz="1100" dirty="0"/>
              <a:t> metric tonnes of solid waste daily.</a:t>
            </a:r>
            <a:endParaRPr lang="en-US" sz="1100" dirty="0"/>
          </a:p>
          <a:p>
            <a:pPr marL="285750" indent="-285750" algn="l">
              <a:buFont typeface="Arial"/>
              <a:buChar char="•"/>
            </a:pPr>
            <a:r>
              <a:rPr lang="en" sz="1100" dirty="0"/>
              <a:t>Only </a:t>
            </a:r>
            <a:r>
              <a:rPr lang="en" sz="1100" b="1" dirty="0"/>
              <a:t>12% </a:t>
            </a:r>
            <a:r>
              <a:rPr lang="en" sz="1100" dirty="0"/>
              <a:t>of the collected waste is suitable for composting, recycling, or energy recovery.</a:t>
            </a:r>
            <a:endParaRPr lang="en-US" sz="1100" dirty="0"/>
          </a:p>
          <a:p>
            <a:pPr marL="285750" indent="-285750" algn="l">
              <a:buFont typeface="Arial"/>
              <a:buChar char="•"/>
            </a:pPr>
            <a:r>
              <a:rPr lang="en" sz="1100" dirty="0"/>
              <a:t>Workforce distribution: </a:t>
            </a:r>
            <a:r>
              <a:rPr lang="en" sz="1100" b="1" dirty="0"/>
              <a:t>30%</a:t>
            </a:r>
            <a:r>
              <a:rPr lang="en" sz="1100" dirty="0"/>
              <a:t> trucks and </a:t>
            </a:r>
            <a:r>
              <a:rPr lang="en" sz="1100" b="1" dirty="0"/>
              <a:t>70%</a:t>
            </a:r>
            <a:r>
              <a:rPr lang="en" sz="1100" dirty="0"/>
              <a:t> labourers engaged in collection, transportation, and segregation.</a:t>
            </a:r>
          </a:p>
          <a:p>
            <a:pPr marL="285750" indent="-285750" algn="l">
              <a:buFont typeface="Arial"/>
              <a:buChar char="•"/>
            </a:pPr>
            <a:r>
              <a:rPr lang="en" sz="1100" dirty="0"/>
              <a:t>KDMC works in collaboration with </a:t>
            </a:r>
            <a:r>
              <a:rPr lang="en" sz="1100" b="1" dirty="0"/>
              <a:t>50 </a:t>
            </a:r>
            <a:r>
              <a:rPr lang="en" sz="1100" dirty="0"/>
              <a:t>NGOs and employs over </a:t>
            </a:r>
            <a:r>
              <a:rPr lang="en" sz="1100" b="1" dirty="0"/>
              <a:t>1,200</a:t>
            </a:r>
            <a:r>
              <a:rPr lang="en" sz="1100" dirty="0"/>
              <a:t> labourers for effective solid waste management. Other groups, including local volunteers and private contractors.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100" dirty="0"/>
          </a:p>
        </p:txBody>
      </p:sp>
      <p:sp>
        <p:nvSpPr>
          <p:cNvPr id="665" name="Google Shape;665;p34"/>
          <p:cNvSpPr txBox="1">
            <a:spLocks noGrp="1"/>
          </p:cNvSpPr>
          <p:nvPr>
            <p:ph type="subTitle" idx="2"/>
          </p:nvPr>
        </p:nvSpPr>
        <p:spPr>
          <a:xfrm>
            <a:off x="1010857" y="2561895"/>
            <a:ext cx="3595435" cy="1602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l">
              <a:buFont typeface="Arial,Sans-Serif"/>
              <a:buChar char="•"/>
            </a:pPr>
            <a:r>
              <a:rPr lang="en-IN" sz="1100"/>
              <a:t>Matunga Ward (BMC) collects </a:t>
            </a:r>
            <a:r>
              <a:rPr lang="en-IN" sz="1100" b="1"/>
              <a:t>270</a:t>
            </a:r>
            <a:r>
              <a:rPr lang="en-IN" sz="1100"/>
              <a:t> metric tonnes of solid waste daily</a:t>
            </a:r>
          </a:p>
          <a:p>
            <a:pPr algn="l">
              <a:buFont typeface="Arial"/>
              <a:buChar char="•"/>
            </a:pPr>
            <a:r>
              <a:rPr lang="en-IN" sz="1100"/>
              <a:t>Only </a:t>
            </a:r>
            <a:r>
              <a:rPr lang="en-IN" sz="1100" b="1"/>
              <a:t>10%</a:t>
            </a:r>
            <a:r>
              <a:rPr lang="en-IN" sz="1100"/>
              <a:t> of the collected waste is suitable for manure, fertilizer, or recycling.</a:t>
            </a:r>
          </a:p>
          <a:p>
            <a:pPr algn="l">
              <a:buFont typeface="Arial"/>
              <a:buChar char="•"/>
            </a:pPr>
            <a:r>
              <a:rPr lang="en-IN" sz="1100"/>
              <a:t>Workforce distribution in BMC: </a:t>
            </a:r>
            <a:r>
              <a:rPr lang="en-IN" sz="1100" b="1"/>
              <a:t>25% </a:t>
            </a:r>
            <a:r>
              <a:rPr lang="en-IN" sz="1100"/>
              <a:t>trucks, </a:t>
            </a:r>
            <a:r>
              <a:rPr lang="en-IN" sz="1100" b="1"/>
              <a:t>75%</a:t>
            </a:r>
            <a:r>
              <a:rPr lang="en-IN" sz="1100"/>
              <a:t> labour for collection and segregation.</a:t>
            </a:r>
            <a:endParaRPr lang="en-IN"/>
          </a:p>
          <a:p>
            <a:pPr marL="438150" indent="-285750" algn="l">
              <a:buFont typeface="Arial,Sans-Serif"/>
              <a:buChar char="•"/>
            </a:pPr>
            <a:r>
              <a:rPr lang="en-IN" sz="1100" b="1"/>
              <a:t>36</a:t>
            </a:r>
            <a:r>
              <a:rPr lang="en-IN" sz="1100"/>
              <a:t> NGOs and </a:t>
            </a:r>
            <a:r>
              <a:rPr lang="en-IN" sz="1100" b="1"/>
              <a:t>476</a:t>
            </a:r>
            <a:r>
              <a:rPr lang="en-IN" sz="1100"/>
              <a:t> labourers work under Matunga’s BMC, alongside other collaborating groups.</a:t>
            </a:r>
            <a:endParaRPr lang="en-US" sz="1100"/>
          </a:p>
          <a:p>
            <a:pPr marL="438150" lvl="0" indent="-285750" algn="l">
              <a:spcBef>
                <a:spcPts val="0"/>
              </a:spcBef>
              <a:spcAft>
                <a:spcPts val="0"/>
              </a:spcAft>
              <a:buFont typeface="Arial,Sans-Serif"/>
              <a:buChar char="•"/>
            </a:pPr>
            <a:endParaRPr lang="en-IN" sz="1100"/>
          </a:p>
          <a:p>
            <a:pPr marL="0" indent="0"/>
            <a:endParaRPr lang="en"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3"/>
          </p:nvPr>
        </p:nvSpPr>
        <p:spPr>
          <a:xfrm>
            <a:off x="1715263" y="2121215"/>
            <a:ext cx="2505600" cy="4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BMC</a:t>
            </a:r>
          </a:p>
        </p:txBody>
      </p:sp>
      <p:grpSp>
        <p:nvGrpSpPr>
          <p:cNvPr id="667" name="Google Shape;667;p34"/>
          <p:cNvGrpSpPr/>
          <p:nvPr/>
        </p:nvGrpSpPr>
        <p:grpSpPr>
          <a:xfrm>
            <a:off x="2816731" y="1608327"/>
            <a:ext cx="317910" cy="387552"/>
            <a:chOff x="4442750" y="5100200"/>
            <a:chExt cx="308800" cy="376450"/>
          </a:xfrm>
        </p:grpSpPr>
        <p:sp>
          <p:nvSpPr>
            <p:cNvPr id="668" name="Google Shape;668;p34"/>
            <p:cNvSpPr/>
            <p:nvPr/>
          </p:nvSpPr>
          <p:spPr>
            <a:xfrm>
              <a:off x="4442750" y="5188425"/>
              <a:ext cx="308800" cy="44150"/>
            </a:xfrm>
            <a:custGeom>
              <a:avLst/>
              <a:gdLst/>
              <a:ahLst/>
              <a:cxnLst/>
              <a:rect l="l" t="t" r="r" b="b"/>
              <a:pathLst>
                <a:path w="12352" h="1766" extrusionOk="0">
                  <a:moveTo>
                    <a:pt x="0" y="1"/>
                  </a:moveTo>
                  <a:lnTo>
                    <a:pt x="0" y="1765"/>
                  </a:lnTo>
                  <a:lnTo>
                    <a:pt x="12352" y="1765"/>
                  </a:lnTo>
                  <a:lnTo>
                    <a:pt x="123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4472725" y="5100200"/>
              <a:ext cx="248875" cy="66200"/>
            </a:xfrm>
            <a:custGeom>
              <a:avLst/>
              <a:gdLst/>
              <a:ahLst/>
              <a:cxnLst/>
              <a:rect l="l" t="t" r="r" b="b"/>
              <a:pathLst>
                <a:path w="9955" h="2648" extrusionOk="0">
                  <a:moveTo>
                    <a:pt x="663" y="1"/>
                  </a:moveTo>
                  <a:lnTo>
                    <a:pt x="0" y="2647"/>
                  </a:lnTo>
                  <a:lnTo>
                    <a:pt x="9954" y="2647"/>
                  </a:lnTo>
                  <a:lnTo>
                    <a:pt x="9292" y="1"/>
                  </a:lnTo>
                  <a:lnTo>
                    <a:pt x="7624" y="1"/>
                  </a:lnTo>
                  <a:lnTo>
                    <a:pt x="7624" y="1765"/>
                  </a:lnTo>
                  <a:lnTo>
                    <a:pt x="2330" y="1765"/>
                  </a:lnTo>
                  <a:lnTo>
                    <a:pt x="23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4553025" y="5100200"/>
              <a:ext cx="88250" cy="22075"/>
            </a:xfrm>
            <a:custGeom>
              <a:avLst/>
              <a:gdLst/>
              <a:ahLst/>
              <a:cxnLst/>
              <a:rect l="l" t="t" r="r" b="b"/>
              <a:pathLst>
                <a:path w="3530" h="883" extrusionOk="0">
                  <a:moveTo>
                    <a:pt x="1" y="1"/>
                  </a:moveTo>
                  <a:lnTo>
                    <a:pt x="1" y="883"/>
                  </a:lnTo>
                  <a:lnTo>
                    <a:pt x="3530" y="883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4465850" y="5254600"/>
              <a:ext cx="262600" cy="222050"/>
            </a:xfrm>
            <a:custGeom>
              <a:avLst/>
              <a:gdLst/>
              <a:ahLst/>
              <a:cxnLst/>
              <a:rect l="l" t="t" r="r" b="b"/>
              <a:pathLst>
                <a:path w="10504" h="8882" extrusionOk="0">
                  <a:moveTo>
                    <a:pt x="5646" y="660"/>
                  </a:moveTo>
                  <a:lnTo>
                    <a:pt x="6915" y="2772"/>
                  </a:lnTo>
                  <a:lnTo>
                    <a:pt x="6959" y="2596"/>
                  </a:lnTo>
                  <a:lnTo>
                    <a:pt x="7815" y="2809"/>
                  </a:lnTo>
                  <a:lnTo>
                    <a:pt x="7406" y="4447"/>
                  </a:lnTo>
                  <a:lnTo>
                    <a:pt x="5768" y="4039"/>
                  </a:lnTo>
                  <a:lnTo>
                    <a:pt x="5983" y="3182"/>
                  </a:lnTo>
                  <a:lnTo>
                    <a:pt x="6159" y="3226"/>
                  </a:lnTo>
                  <a:lnTo>
                    <a:pt x="4890" y="1114"/>
                  </a:lnTo>
                  <a:lnTo>
                    <a:pt x="5646" y="660"/>
                  </a:lnTo>
                  <a:close/>
                  <a:moveTo>
                    <a:pt x="4717" y="1715"/>
                  </a:moveTo>
                  <a:lnTo>
                    <a:pt x="5126" y="3355"/>
                  </a:lnTo>
                  <a:lnTo>
                    <a:pt x="4270" y="3567"/>
                  </a:lnTo>
                  <a:lnTo>
                    <a:pt x="4226" y="3391"/>
                  </a:lnTo>
                  <a:lnTo>
                    <a:pt x="2956" y="5503"/>
                  </a:lnTo>
                  <a:lnTo>
                    <a:pt x="2200" y="5048"/>
                  </a:lnTo>
                  <a:lnTo>
                    <a:pt x="3470" y="2937"/>
                  </a:lnTo>
                  <a:lnTo>
                    <a:pt x="3470" y="2937"/>
                  </a:lnTo>
                  <a:lnTo>
                    <a:pt x="3292" y="2980"/>
                  </a:lnTo>
                  <a:lnTo>
                    <a:pt x="3079" y="2124"/>
                  </a:lnTo>
                  <a:lnTo>
                    <a:pt x="4717" y="1715"/>
                  </a:lnTo>
                  <a:close/>
                  <a:moveTo>
                    <a:pt x="4940" y="4098"/>
                  </a:moveTo>
                  <a:lnTo>
                    <a:pt x="5564" y="4722"/>
                  </a:lnTo>
                  <a:lnTo>
                    <a:pt x="5435" y="4851"/>
                  </a:lnTo>
                  <a:lnTo>
                    <a:pt x="7899" y="4851"/>
                  </a:lnTo>
                  <a:lnTo>
                    <a:pt x="7899" y="5735"/>
                  </a:lnTo>
                  <a:lnTo>
                    <a:pt x="5435" y="5735"/>
                  </a:lnTo>
                  <a:lnTo>
                    <a:pt x="5564" y="5864"/>
                  </a:lnTo>
                  <a:lnTo>
                    <a:pt x="4940" y="6488"/>
                  </a:lnTo>
                  <a:lnTo>
                    <a:pt x="3746" y="5292"/>
                  </a:lnTo>
                  <a:lnTo>
                    <a:pt x="4940" y="4098"/>
                  </a:lnTo>
                  <a:close/>
                  <a:moveTo>
                    <a:pt x="1" y="1"/>
                  </a:moveTo>
                  <a:lnTo>
                    <a:pt x="883" y="8881"/>
                  </a:lnTo>
                  <a:lnTo>
                    <a:pt x="9621" y="8881"/>
                  </a:lnTo>
                  <a:lnTo>
                    <a:pt x="105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34"/>
          <p:cNvGrpSpPr/>
          <p:nvPr/>
        </p:nvGrpSpPr>
        <p:grpSpPr>
          <a:xfrm>
            <a:off x="6004714" y="1604246"/>
            <a:ext cx="342772" cy="387555"/>
            <a:chOff x="5791575" y="3280825"/>
            <a:chExt cx="332950" cy="376450"/>
          </a:xfrm>
        </p:grpSpPr>
        <p:sp>
          <p:nvSpPr>
            <p:cNvPr id="673" name="Google Shape;673;p34"/>
            <p:cNvSpPr/>
            <p:nvPr/>
          </p:nvSpPr>
          <p:spPr>
            <a:xfrm>
              <a:off x="5791575" y="3347000"/>
              <a:ext cx="332950" cy="310275"/>
            </a:xfrm>
            <a:custGeom>
              <a:avLst/>
              <a:gdLst/>
              <a:ahLst/>
              <a:cxnLst/>
              <a:rect l="l" t="t" r="r" b="b"/>
              <a:pathLst>
                <a:path w="13318" h="12411" extrusionOk="0">
                  <a:moveTo>
                    <a:pt x="6653" y="3240"/>
                  </a:moveTo>
                  <a:lnTo>
                    <a:pt x="8245" y="5719"/>
                  </a:lnTo>
                  <a:lnTo>
                    <a:pt x="8416" y="4930"/>
                  </a:lnTo>
                  <a:lnTo>
                    <a:pt x="9279" y="5118"/>
                  </a:lnTo>
                  <a:lnTo>
                    <a:pt x="8786" y="7378"/>
                  </a:lnTo>
                  <a:lnTo>
                    <a:pt x="6526" y="6884"/>
                  </a:lnTo>
                  <a:lnTo>
                    <a:pt x="6715" y="6023"/>
                  </a:lnTo>
                  <a:lnTo>
                    <a:pt x="7503" y="6194"/>
                  </a:lnTo>
                  <a:lnTo>
                    <a:pt x="7503" y="6194"/>
                  </a:lnTo>
                  <a:lnTo>
                    <a:pt x="6660" y="4880"/>
                  </a:lnTo>
                  <a:lnTo>
                    <a:pt x="6206" y="5599"/>
                  </a:lnTo>
                  <a:lnTo>
                    <a:pt x="5459" y="5127"/>
                  </a:lnTo>
                  <a:lnTo>
                    <a:pt x="6653" y="3240"/>
                  </a:lnTo>
                  <a:close/>
                  <a:moveTo>
                    <a:pt x="5458" y="5955"/>
                  </a:moveTo>
                  <a:lnTo>
                    <a:pt x="5967" y="8210"/>
                  </a:lnTo>
                  <a:lnTo>
                    <a:pt x="5105" y="8404"/>
                  </a:lnTo>
                  <a:lnTo>
                    <a:pt x="4929" y="7617"/>
                  </a:lnTo>
                  <a:cubicBezTo>
                    <a:pt x="4676" y="8018"/>
                    <a:pt x="4383" y="8480"/>
                    <a:pt x="4149" y="8852"/>
                  </a:cubicBezTo>
                  <a:lnTo>
                    <a:pt x="5337" y="8852"/>
                  </a:lnTo>
                  <a:lnTo>
                    <a:pt x="5337" y="9734"/>
                  </a:lnTo>
                  <a:lnTo>
                    <a:pt x="2548" y="9734"/>
                  </a:lnTo>
                  <a:lnTo>
                    <a:pt x="4183" y="7147"/>
                  </a:lnTo>
                  <a:lnTo>
                    <a:pt x="3396" y="7323"/>
                  </a:lnTo>
                  <a:lnTo>
                    <a:pt x="3202" y="6464"/>
                  </a:lnTo>
                  <a:lnTo>
                    <a:pt x="5458" y="5955"/>
                  </a:lnTo>
                  <a:close/>
                  <a:moveTo>
                    <a:pt x="7671" y="7658"/>
                  </a:moveTo>
                  <a:lnTo>
                    <a:pt x="8295" y="8282"/>
                  </a:lnTo>
                  <a:lnTo>
                    <a:pt x="7725" y="8852"/>
                  </a:lnTo>
                  <a:lnTo>
                    <a:pt x="9208" y="8852"/>
                  </a:lnTo>
                  <a:lnTo>
                    <a:pt x="8793" y="8204"/>
                  </a:lnTo>
                  <a:lnTo>
                    <a:pt x="9535" y="7727"/>
                  </a:lnTo>
                  <a:lnTo>
                    <a:pt x="10824" y="9734"/>
                  </a:lnTo>
                  <a:lnTo>
                    <a:pt x="7725" y="9734"/>
                  </a:lnTo>
                  <a:lnTo>
                    <a:pt x="8295" y="10305"/>
                  </a:lnTo>
                  <a:lnTo>
                    <a:pt x="7671" y="10928"/>
                  </a:lnTo>
                  <a:lnTo>
                    <a:pt x="6036" y="9293"/>
                  </a:lnTo>
                  <a:lnTo>
                    <a:pt x="7671" y="7658"/>
                  </a:lnTo>
                  <a:close/>
                  <a:moveTo>
                    <a:pt x="2690" y="0"/>
                  </a:moveTo>
                  <a:lnTo>
                    <a:pt x="2690" y="1794"/>
                  </a:lnTo>
                  <a:lnTo>
                    <a:pt x="962" y="1794"/>
                  </a:lnTo>
                  <a:lnTo>
                    <a:pt x="1" y="12410"/>
                  </a:lnTo>
                  <a:lnTo>
                    <a:pt x="13317" y="12410"/>
                  </a:lnTo>
                  <a:lnTo>
                    <a:pt x="12356" y="1794"/>
                  </a:lnTo>
                  <a:lnTo>
                    <a:pt x="10630" y="1794"/>
                  </a:lnTo>
                  <a:lnTo>
                    <a:pt x="10630" y="0"/>
                  </a:lnTo>
                  <a:lnTo>
                    <a:pt x="8866" y="0"/>
                  </a:lnTo>
                  <a:lnTo>
                    <a:pt x="8866" y="1794"/>
                  </a:lnTo>
                  <a:lnTo>
                    <a:pt x="4454" y="1794"/>
                  </a:lnTo>
                  <a:lnTo>
                    <a:pt x="44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858800" y="3280825"/>
              <a:ext cx="198550" cy="44125"/>
            </a:xfrm>
            <a:custGeom>
              <a:avLst/>
              <a:gdLst/>
              <a:ahLst/>
              <a:cxnLst/>
              <a:rect l="l" t="t" r="r" b="b"/>
              <a:pathLst>
                <a:path w="7942" h="1765" extrusionOk="0">
                  <a:moveTo>
                    <a:pt x="1765" y="0"/>
                  </a:moveTo>
                  <a:lnTo>
                    <a:pt x="1" y="1765"/>
                  </a:lnTo>
                  <a:lnTo>
                    <a:pt x="7941" y="1765"/>
                  </a:lnTo>
                  <a:lnTo>
                    <a:pt x="6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E95B2109-04E3-93B5-F11F-DAC4D8AF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8">
            <a:extLst>
              <a:ext uri="{FF2B5EF4-FFF2-40B4-BE49-F238E27FC236}">
                <a16:creationId xmlns:a16="http://schemas.microsoft.com/office/drawing/2014/main" id="{8172FFF7-0FB5-A9B6-3AD7-6D428B1DF0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4582" y="288883"/>
            <a:ext cx="6480463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/>
              <a:t>Data Analysis (</a:t>
            </a:r>
            <a:r>
              <a:rPr lang="en-US" sz="4400" err="1"/>
              <a:t>Contd</a:t>
            </a:r>
            <a:r>
              <a:rPr lang="en-US" sz="4400"/>
              <a:t>).</a:t>
            </a:r>
            <a:endParaRPr sz="4400"/>
          </a:p>
        </p:txBody>
      </p:sp>
      <p:sp>
        <p:nvSpPr>
          <p:cNvPr id="736" name="Google Shape;736;p38">
            <a:extLst>
              <a:ext uri="{FF2B5EF4-FFF2-40B4-BE49-F238E27FC236}">
                <a16:creationId xmlns:a16="http://schemas.microsoft.com/office/drawing/2014/main" id="{C44ACF58-9B5A-BECD-E145-5FB20A864F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28402" y="1645175"/>
            <a:ext cx="6496573" cy="29058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1400" b="1"/>
              <a:t>Challenges in Front of Municipalities:</a:t>
            </a:r>
            <a:endParaRPr lang="en-US" sz="1400"/>
          </a:p>
          <a:p>
            <a:pPr algn="l"/>
            <a:endParaRPr lang="en-US" b="1"/>
          </a:p>
          <a:p>
            <a:pPr marL="285750" indent="-285750" algn="l">
              <a:buFont typeface="Arial"/>
              <a:buChar char="•"/>
            </a:pPr>
            <a:r>
              <a:rPr lang="en-US" sz="1400"/>
              <a:t>Poor road conditions hinder the use of advanced waste-collecting trucks.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/>
              <a:t>Public shows inconsistency in adhering to waste management policies.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/>
              <a:t>Low civic sense and awareness among the public.</a:t>
            </a:r>
          </a:p>
          <a:p>
            <a:pPr marL="285750" indent="-285750" algn="l">
              <a:buFont typeface="Arial"/>
              <a:buChar char="•"/>
            </a:pPr>
            <a:r>
              <a:rPr lang="en-US" sz="1400"/>
              <a:t>Residential areas resist segregation and compliance with waste policies.</a:t>
            </a:r>
            <a:endParaRPr lang="en-US" sz="1400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400">
                <a:ea typeface="Calibri"/>
                <a:cs typeface="Calibri"/>
              </a:rPr>
              <a:t>Focus remains on immediate issues, neglecting root causes.</a:t>
            </a:r>
            <a:endParaRPr lang="en-US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400">
                <a:cs typeface="Calibri"/>
              </a:rPr>
              <a:t>Initiatives to create awareness are less effective in areas like Dharavi.</a:t>
            </a:r>
            <a:endParaRPr lang="en-US"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400">
                <a:cs typeface="Calibri"/>
              </a:rPr>
              <a:t>Maintenance of waste collection equipment is inadequate, often damaged by laborers.</a:t>
            </a:r>
            <a:endParaRPr lang="en-US"/>
          </a:p>
          <a:p>
            <a:pPr marL="285750" indent="-285750" algn="l">
              <a:buFont typeface="Arial"/>
              <a:buChar char="•"/>
            </a:pPr>
            <a:endParaRPr lang="en-US" sz="1400">
              <a:ea typeface="Calibri"/>
              <a:cs typeface="Calibri"/>
            </a:endParaRPr>
          </a:p>
        </p:txBody>
      </p:sp>
      <p:sp>
        <p:nvSpPr>
          <p:cNvPr id="737" name="Google Shape;737;p38">
            <a:extLst>
              <a:ext uri="{FF2B5EF4-FFF2-40B4-BE49-F238E27FC236}">
                <a16:creationId xmlns:a16="http://schemas.microsoft.com/office/drawing/2014/main" id="{9949678A-7BE6-CB37-7273-263240C35301}"/>
              </a:ext>
            </a:extLst>
          </p:cNvPr>
          <p:cNvSpPr/>
          <p:nvPr/>
        </p:nvSpPr>
        <p:spPr>
          <a:xfrm>
            <a:off x="5456982" y="4003967"/>
            <a:ext cx="16319" cy="13869"/>
          </a:xfrm>
          <a:custGeom>
            <a:avLst/>
            <a:gdLst/>
            <a:ahLst/>
            <a:cxnLst/>
            <a:rect l="l" t="t" r="r" b="b"/>
            <a:pathLst>
              <a:path w="1605" h="1364" extrusionOk="0">
                <a:moveTo>
                  <a:pt x="637" y="0"/>
                </a:moveTo>
                <a:lnTo>
                  <a:pt x="0" y="941"/>
                </a:lnTo>
                <a:lnTo>
                  <a:pt x="437" y="832"/>
                </a:lnTo>
                <a:lnTo>
                  <a:pt x="643" y="1364"/>
                </a:lnTo>
                <a:lnTo>
                  <a:pt x="1017" y="928"/>
                </a:lnTo>
                <a:lnTo>
                  <a:pt x="1354" y="1338"/>
                </a:lnTo>
                <a:lnTo>
                  <a:pt x="1604" y="248"/>
                </a:lnTo>
                <a:lnTo>
                  <a:pt x="6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8">
            <a:extLst>
              <a:ext uri="{FF2B5EF4-FFF2-40B4-BE49-F238E27FC236}">
                <a16:creationId xmlns:a16="http://schemas.microsoft.com/office/drawing/2014/main" id="{33D25C33-9395-91A5-5BA7-4388F209086E}"/>
              </a:ext>
            </a:extLst>
          </p:cNvPr>
          <p:cNvSpPr/>
          <p:nvPr/>
        </p:nvSpPr>
        <p:spPr>
          <a:xfrm>
            <a:off x="5237632" y="3901962"/>
            <a:ext cx="407" cy="12720"/>
          </a:xfrm>
          <a:custGeom>
            <a:avLst/>
            <a:gdLst/>
            <a:ahLst/>
            <a:cxnLst/>
            <a:rect l="l" t="t" r="r" b="b"/>
            <a:pathLst>
              <a:path w="40" h="1251" extrusionOk="0">
                <a:moveTo>
                  <a:pt x="40" y="1"/>
                </a:moveTo>
                <a:lnTo>
                  <a:pt x="40" y="1"/>
                </a:lnTo>
                <a:cubicBezTo>
                  <a:pt x="21" y="428"/>
                  <a:pt x="7" y="845"/>
                  <a:pt x="1" y="1251"/>
                </a:cubicBezTo>
                <a:cubicBezTo>
                  <a:pt x="7" y="847"/>
                  <a:pt x="21" y="428"/>
                  <a:pt x="40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8">
            <a:extLst>
              <a:ext uri="{FF2B5EF4-FFF2-40B4-BE49-F238E27FC236}">
                <a16:creationId xmlns:a16="http://schemas.microsoft.com/office/drawing/2014/main" id="{63E7EDEC-F56E-CA71-73D3-E21115C1D04A}"/>
              </a:ext>
            </a:extLst>
          </p:cNvPr>
          <p:cNvSpPr/>
          <p:nvPr/>
        </p:nvSpPr>
        <p:spPr>
          <a:xfrm>
            <a:off x="5237530" y="3929693"/>
            <a:ext cx="142" cy="11052"/>
          </a:xfrm>
          <a:custGeom>
            <a:avLst/>
            <a:gdLst/>
            <a:ahLst/>
            <a:cxnLst/>
            <a:rect l="l" t="t" r="r" b="b"/>
            <a:pathLst>
              <a:path w="14" h="1087" extrusionOk="0">
                <a:moveTo>
                  <a:pt x="14" y="1086"/>
                </a:moveTo>
                <a:cubicBezTo>
                  <a:pt x="7" y="739"/>
                  <a:pt x="2" y="379"/>
                  <a:pt x="0" y="1"/>
                </a:cubicBezTo>
                <a:cubicBezTo>
                  <a:pt x="2" y="379"/>
                  <a:pt x="7" y="739"/>
                  <a:pt x="14" y="1086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8">
            <a:extLst>
              <a:ext uri="{FF2B5EF4-FFF2-40B4-BE49-F238E27FC236}">
                <a16:creationId xmlns:a16="http://schemas.microsoft.com/office/drawing/2014/main" id="{699A3B4C-D087-A618-C5F3-C20723AFBF26}"/>
              </a:ext>
            </a:extLst>
          </p:cNvPr>
          <p:cNvSpPr/>
          <p:nvPr/>
        </p:nvSpPr>
        <p:spPr>
          <a:xfrm>
            <a:off x="5237510" y="3916860"/>
            <a:ext cx="102" cy="10981"/>
          </a:xfrm>
          <a:custGeom>
            <a:avLst/>
            <a:gdLst/>
            <a:ahLst/>
            <a:cxnLst/>
            <a:rect l="l" t="t" r="r" b="b"/>
            <a:pathLst>
              <a:path w="10" h="1080" extrusionOk="0">
                <a:moveTo>
                  <a:pt x="2" y="1079"/>
                </a:moveTo>
                <a:cubicBezTo>
                  <a:pt x="1" y="732"/>
                  <a:pt x="4" y="372"/>
                  <a:pt x="9" y="1"/>
                </a:cubicBezTo>
                <a:cubicBezTo>
                  <a:pt x="4" y="372"/>
                  <a:pt x="1" y="732"/>
                  <a:pt x="2" y="1079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8">
            <a:extLst>
              <a:ext uri="{FF2B5EF4-FFF2-40B4-BE49-F238E27FC236}">
                <a16:creationId xmlns:a16="http://schemas.microsoft.com/office/drawing/2014/main" id="{A7237718-E44F-0D5C-BE1F-BE52726C9726}"/>
              </a:ext>
            </a:extLst>
          </p:cNvPr>
          <p:cNvSpPr/>
          <p:nvPr/>
        </p:nvSpPr>
        <p:spPr>
          <a:xfrm>
            <a:off x="5234245" y="3988703"/>
            <a:ext cx="325" cy="417"/>
          </a:xfrm>
          <a:custGeom>
            <a:avLst/>
            <a:gdLst/>
            <a:ahLst/>
            <a:cxnLst/>
            <a:rect l="l" t="t" r="r" b="b"/>
            <a:pathLst>
              <a:path w="32" h="41" extrusionOk="0">
                <a:moveTo>
                  <a:pt x="31" y="1"/>
                </a:moveTo>
                <a:lnTo>
                  <a:pt x="31" y="1"/>
                </a:lnTo>
                <a:cubicBezTo>
                  <a:pt x="21" y="14"/>
                  <a:pt x="9" y="26"/>
                  <a:pt x="0" y="40"/>
                </a:cubicBezTo>
                <a:cubicBezTo>
                  <a:pt x="11" y="26"/>
                  <a:pt x="21" y="14"/>
                  <a:pt x="31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8">
            <a:extLst>
              <a:ext uri="{FF2B5EF4-FFF2-40B4-BE49-F238E27FC236}">
                <a16:creationId xmlns:a16="http://schemas.microsoft.com/office/drawing/2014/main" id="{AA78C2AD-3F14-6CDB-2E33-5E205F87BBE2}"/>
              </a:ext>
            </a:extLst>
          </p:cNvPr>
          <p:cNvSpPr/>
          <p:nvPr/>
        </p:nvSpPr>
        <p:spPr>
          <a:xfrm>
            <a:off x="5238170" y="3884858"/>
            <a:ext cx="905" cy="14082"/>
          </a:xfrm>
          <a:custGeom>
            <a:avLst/>
            <a:gdLst/>
            <a:ahLst/>
            <a:cxnLst/>
            <a:rect l="l" t="t" r="r" b="b"/>
            <a:pathLst>
              <a:path w="89" h="1385" extrusionOk="0">
                <a:moveTo>
                  <a:pt x="88" y="0"/>
                </a:moveTo>
                <a:cubicBezTo>
                  <a:pt x="51" y="474"/>
                  <a:pt x="23" y="933"/>
                  <a:pt x="1" y="1384"/>
                </a:cubicBezTo>
                <a:cubicBezTo>
                  <a:pt x="25" y="933"/>
                  <a:pt x="51" y="474"/>
                  <a:pt x="88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8">
            <a:extLst>
              <a:ext uri="{FF2B5EF4-FFF2-40B4-BE49-F238E27FC236}">
                <a16:creationId xmlns:a16="http://schemas.microsoft.com/office/drawing/2014/main" id="{1A397318-FD3E-6C53-E1BB-3CC670B2DBFB}"/>
              </a:ext>
            </a:extLst>
          </p:cNvPr>
          <p:cNvSpPr/>
          <p:nvPr/>
        </p:nvSpPr>
        <p:spPr>
          <a:xfrm>
            <a:off x="5237540" y="3982368"/>
            <a:ext cx="193" cy="752"/>
          </a:xfrm>
          <a:custGeom>
            <a:avLst/>
            <a:gdLst/>
            <a:ahLst/>
            <a:cxnLst/>
            <a:rect l="l" t="t" r="r" b="b"/>
            <a:pathLst>
              <a:path w="19" h="74" extrusionOk="0">
                <a:moveTo>
                  <a:pt x="18" y="0"/>
                </a:moveTo>
                <a:cubicBezTo>
                  <a:pt x="13" y="26"/>
                  <a:pt x="8" y="50"/>
                  <a:pt x="1" y="74"/>
                </a:cubicBezTo>
                <a:cubicBezTo>
                  <a:pt x="8" y="50"/>
                  <a:pt x="13" y="28"/>
                  <a:pt x="18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8">
            <a:extLst>
              <a:ext uri="{FF2B5EF4-FFF2-40B4-BE49-F238E27FC236}">
                <a16:creationId xmlns:a16="http://schemas.microsoft.com/office/drawing/2014/main" id="{0E564193-48E4-7BC6-527D-58DC56854EC7}"/>
              </a:ext>
            </a:extLst>
          </p:cNvPr>
          <p:cNvSpPr/>
          <p:nvPr/>
        </p:nvSpPr>
        <p:spPr>
          <a:xfrm>
            <a:off x="5237723" y="3943299"/>
            <a:ext cx="254" cy="10137"/>
          </a:xfrm>
          <a:custGeom>
            <a:avLst/>
            <a:gdLst/>
            <a:ahLst/>
            <a:cxnLst/>
            <a:rect l="l" t="t" r="r" b="b"/>
            <a:pathLst>
              <a:path w="25" h="997" extrusionOk="0">
                <a:moveTo>
                  <a:pt x="24" y="997"/>
                </a:moveTo>
                <a:cubicBezTo>
                  <a:pt x="16" y="684"/>
                  <a:pt x="7" y="349"/>
                  <a:pt x="0" y="1"/>
                </a:cubicBezTo>
                <a:cubicBezTo>
                  <a:pt x="7" y="349"/>
                  <a:pt x="16" y="684"/>
                  <a:pt x="24" y="997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8">
            <a:extLst>
              <a:ext uri="{FF2B5EF4-FFF2-40B4-BE49-F238E27FC236}">
                <a16:creationId xmlns:a16="http://schemas.microsoft.com/office/drawing/2014/main" id="{6729C3E9-37AE-B346-86EF-BF60E38A1691}"/>
              </a:ext>
            </a:extLst>
          </p:cNvPr>
          <p:cNvSpPr/>
          <p:nvPr/>
        </p:nvSpPr>
        <p:spPr>
          <a:xfrm>
            <a:off x="3901586" y="2266893"/>
            <a:ext cx="1261" cy="12831"/>
          </a:xfrm>
          <a:custGeom>
            <a:avLst/>
            <a:gdLst/>
            <a:ahLst/>
            <a:cxnLst/>
            <a:rect l="l" t="t" r="r" b="b"/>
            <a:pathLst>
              <a:path w="124" h="1262" extrusionOk="0">
                <a:moveTo>
                  <a:pt x="124" y="1"/>
                </a:moveTo>
                <a:cubicBezTo>
                  <a:pt x="123" y="4"/>
                  <a:pt x="123" y="8"/>
                  <a:pt x="123" y="11"/>
                </a:cubicBezTo>
                <a:lnTo>
                  <a:pt x="123" y="11"/>
                </a:lnTo>
                <a:cubicBezTo>
                  <a:pt x="123" y="8"/>
                  <a:pt x="123" y="4"/>
                  <a:pt x="124" y="1"/>
                </a:cubicBezTo>
                <a:close/>
                <a:moveTo>
                  <a:pt x="123" y="11"/>
                </a:moveTo>
                <a:lnTo>
                  <a:pt x="123" y="11"/>
                </a:lnTo>
                <a:cubicBezTo>
                  <a:pt x="112" y="104"/>
                  <a:pt x="98" y="202"/>
                  <a:pt x="88" y="296"/>
                </a:cubicBezTo>
                <a:cubicBezTo>
                  <a:pt x="55" y="621"/>
                  <a:pt x="24" y="943"/>
                  <a:pt x="0" y="1261"/>
                </a:cubicBezTo>
                <a:cubicBezTo>
                  <a:pt x="32" y="854"/>
                  <a:pt x="77" y="434"/>
                  <a:pt x="123" y="1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8">
            <a:extLst>
              <a:ext uri="{FF2B5EF4-FFF2-40B4-BE49-F238E27FC236}">
                <a16:creationId xmlns:a16="http://schemas.microsoft.com/office/drawing/2014/main" id="{70972F1C-C92E-FA7B-40CB-59B217DD9108}"/>
              </a:ext>
            </a:extLst>
          </p:cNvPr>
          <p:cNvSpPr/>
          <p:nvPr/>
        </p:nvSpPr>
        <p:spPr>
          <a:xfrm>
            <a:off x="5298999" y="3850954"/>
            <a:ext cx="1837" cy="13421"/>
          </a:xfrm>
          <a:custGeom>
            <a:avLst/>
            <a:gdLst/>
            <a:ahLst/>
            <a:cxnLst/>
            <a:rect l="l" t="t" r="r" b="b"/>
            <a:pathLst>
              <a:path w="184" h="1320" extrusionOk="0">
                <a:moveTo>
                  <a:pt x="184" y="1"/>
                </a:moveTo>
                <a:lnTo>
                  <a:pt x="184" y="1"/>
                </a:lnTo>
                <a:cubicBezTo>
                  <a:pt x="136" y="289"/>
                  <a:pt x="95" y="574"/>
                  <a:pt x="55" y="858"/>
                </a:cubicBezTo>
                <a:cubicBezTo>
                  <a:pt x="33" y="1014"/>
                  <a:pt x="19" y="1165"/>
                  <a:pt x="0" y="1320"/>
                </a:cubicBezTo>
                <a:cubicBezTo>
                  <a:pt x="55" y="885"/>
                  <a:pt x="112" y="449"/>
                  <a:pt x="184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8">
            <a:extLst>
              <a:ext uri="{FF2B5EF4-FFF2-40B4-BE49-F238E27FC236}">
                <a16:creationId xmlns:a16="http://schemas.microsoft.com/office/drawing/2014/main" id="{FA1110AB-BB06-8F2B-85D6-5F4F2B3C02A6}"/>
              </a:ext>
            </a:extLst>
          </p:cNvPr>
          <p:cNvSpPr/>
          <p:nvPr/>
        </p:nvSpPr>
        <p:spPr>
          <a:xfrm>
            <a:off x="5232252" y="3991235"/>
            <a:ext cx="31" cy="10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2" y="1"/>
                </a:moveTo>
                <a:lnTo>
                  <a:pt x="2" y="1"/>
                </a:lnTo>
                <a:lnTo>
                  <a:pt x="1" y="1"/>
                </a:lnTo>
                <a:lnTo>
                  <a:pt x="1" y="1"/>
                </a:lnTo>
                <a:cubicBezTo>
                  <a:pt x="1" y="1"/>
                  <a:pt x="2" y="1"/>
                  <a:pt x="2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8">
            <a:extLst>
              <a:ext uri="{FF2B5EF4-FFF2-40B4-BE49-F238E27FC236}">
                <a16:creationId xmlns:a16="http://schemas.microsoft.com/office/drawing/2014/main" id="{F876FF46-F745-69FD-956E-170E73F3F52C}"/>
              </a:ext>
            </a:extLst>
          </p:cNvPr>
          <p:cNvSpPr/>
          <p:nvPr/>
        </p:nvSpPr>
        <p:spPr>
          <a:xfrm>
            <a:off x="5238191" y="3977090"/>
            <a:ext cx="41" cy="956"/>
          </a:xfrm>
          <a:custGeom>
            <a:avLst/>
            <a:gdLst/>
            <a:ahLst/>
            <a:cxnLst/>
            <a:rect l="l" t="t" r="r" b="b"/>
            <a:pathLst>
              <a:path w="4" h="94" extrusionOk="0">
                <a:moveTo>
                  <a:pt x="4" y="1"/>
                </a:moveTo>
                <a:lnTo>
                  <a:pt x="4" y="1"/>
                </a:lnTo>
                <a:cubicBezTo>
                  <a:pt x="2" y="30"/>
                  <a:pt x="2" y="64"/>
                  <a:pt x="1" y="93"/>
                </a:cubicBezTo>
                <a:cubicBezTo>
                  <a:pt x="2" y="64"/>
                  <a:pt x="2" y="31"/>
                  <a:pt x="4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8">
            <a:extLst>
              <a:ext uri="{FF2B5EF4-FFF2-40B4-BE49-F238E27FC236}">
                <a16:creationId xmlns:a16="http://schemas.microsoft.com/office/drawing/2014/main" id="{B7A281CF-96FE-87E7-D9EF-0C74CB86B57C}"/>
              </a:ext>
            </a:extLst>
          </p:cNvPr>
          <p:cNvSpPr/>
          <p:nvPr/>
        </p:nvSpPr>
        <p:spPr>
          <a:xfrm>
            <a:off x="5238343" y="3970663"/>
            <a:ext cx="10" cy="1027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1" y="100"/>
                </a:moveTo>
                <a:cubicBezTo>
                  <a:pt x="1" y="68"/>
                  <a:pt x="1" y="35"/>
                  <a:pt x="1" y="1"/>
                </a:cubicBezTo>
                <a:cubicBezTo>
                  <a:pt x="1" y="37"/>
                  <a:pt x="1" y="68"/>
                  <a:pt x="1" y="10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8">
            <a:extLst>
              <a:ext uri="{FF2B5EF4-FFF2-40B4-BE49-F238E27FC236}">
                <a16:creationId xmlns:a16="http://schemas.microsoft.com/office/drawing/2014/main" id="{D31EDCC1-7A01-25E6-85DD-5794D3286028}"/>
              </a:ext>
            </a:extLst>
          </p:cNvPr>
          <p:cNvSpPr/>
          <p:nvPr/>
        </p:nvSpPr>
        <p:spPr>
          <a:xfrm>
            <a:off x="5238170" y="3961044"/>
            <a:ext cx="61" cy="2196"/>
          </a:xfrm>
          <a:custGeom>
            <a:avLst/>
            <a:gdLst/>
            <a:ahLst/>
            <a:cxnLst/>
            <a:rect l="l" t="t" r="r" b="b"/>
            <a:pathLst>
              <a:path w="6" h="216" extrusionOk="0">
                <a:moveTo>
                  <a:pt x="1" y="0"/>
                </a:moveTo>
                <a:lnTo>
                  <a:pt x="1" y="0"/>
                </a:lnTo>
                <a:cubicBezTo>
                  <a:pt x="3" y="71"/>
                  <a:pt x="6" y="146"/>
                  <a:pt x="6" y="215"/>
                </a:cubicBezTo>
                <a:cubicBezTo>
                  <a:pt x="6" y="145"/>
                  <a:pt x="4" y="72"/>
                  <a:pt x="1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38">
            <a:extLst>
              <a:ext uri="{FF2B5EF4-FFF2-40B4-BE49-F238E27FC236}">
                <a16:creationId xmlns:a16="http://schemas.microsoft.com/office/drawing/2014/main" id="{672B3F3C-47B5-21CE-BFEE-66361C98C0BC}"/>
              </a:ext>
            </a:extLst>
          </p:cNvPr>
          <p:cNvGrpSpPr/>
          <p:nvPr/>
        </p:nvGrpSpPr>
        <p:grpSpPr>
          <a:xfrm>
            <a:off x="2722" y="844132"/>
            <a:ext cx="2119867" cy="4299373"/>
            <a:chOff x="713236" y="1548675"/>
            <a:chExt cx="2282514" cy="3594830"/>
          </a:xfrm>
        </p:grpSpPr>
        <p:sp>
          <p:nvSpPr>
            <p:cNvPr id="752" name="Google Shape;752;p38">
              <a:extLst>
                <a:ext uri="{FF2B5EF4-FFF2-40B4-BE49-F238E27FC236}">
                  <a16:creationId xmlns:a16="http://schemas.microsoft.com/office/drawing/2014/main" id="{EDD7044E-3ABC-FC7F-CA3C-73479215A5D6}"/>
                </a:ext>
              </a:extLst>
            </p:cNvPr>
            <p:cNvSpPr/>
            <p:nvPr/>
          </p:nvSpPr>
          <p:spPr>
            <a:xfrm flipH="1">
              <a:off x="713236" y="3876549"/>
              <a:ext cx="1568534" cy="1266939"/>
            </a:xfrm>
            <a:custGeom>
              <a:avLst/>
              <a:gdLst/>
              <a:ahLst/>
              <a:cxnLst/>
              <a:rect l="l" t="t" r="r" b="b"/>
              <a:pathLst>
                <a:path w="52684" h="42554" extrusionOk="0">
                  <a:moveTo>
                    <a:pt x="637" y="0"/>
                  </a:moveTo>
                  <a:lnTo>
                    <a:pt x="0" y="42554"/>
                  </a:lnTo>
                  <a:lnTo>
                    <a:pt x="52684" y="42554"/>
                  </a:lnTo>
                  <a:lnTo>
                    <a:pt x="51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38">
              <a:extLst>
                <a:ext uri="{FF2B5EF4-FFF2-40B4-BE49-F238E27FC236}">
                  <a16:creationId xmlns:a16="http://schemas.microsoft.com/office/drawing/2014/main" id="{65EBAFAA-3889-785E-4677-B9B3A441EEB0}"/>
                </a:ext>
              </a:extLst>
            </p:cNvPr>
            <p:cNvGrpSpPr/>
            <p:nvPr/>
          </p:nvGrpSpPr>
          <p:grpSpPr>
            <a:xfrm>
              <a:off x="1755847" y="3982918"/>
              <a:ext cx="143902" cy="1160587"/>
              <a:chOff x="1755847" y="3982918"/>
              <a:chExt cx="143902" cy="1160587"/>
            </a:xfrm>
          </p:grpSpPr>
          <p:sp>
            <p:nvSpPr>
              <p:cNvPr id="754" name="Google Shape;754;p38">
                <a:extLst>
                  <a:ext uri="{FF2B5EF4-FFF2-40B4-BE49-F238E27FC236}">
                    <a16:creationId xmlns:a16="http://schemas.microsoft.com/office/drawing/2014/main" id="{633557E7-554A-2456-426C-CEE19A977650}"/>
                  </a:ext>
                </a:extLst>
              </p:cNvPr>
              <p:cNvSpPr/>
              <p:nvPr/>
            </p:nvSpPr>
            <p:spPr>
              <a:xfrm>
                <a:off x="1755847" y="3982918"/>
                <a:ext cx="143902" cy="566278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11955" extrusionOk="0">
                    <a:moveTo>
                      <a:pt x="2793" y="244"/>
                    </a:moveTo>
                    <a:lnTo>
                      <a:pt x="2793" y="9839"/>
                    </a:lnTo>
                    <a:cubicBezTo>
                      <a:pt x="2793" y="10871"/>
                      <a:pt x="1954" y="11712"/>
                      <a:pt x="921" y="11712"/>
                    </a:cubicBezTo>
                    <a:lnTo>
                      <a:pt x="244" y="11712"/>
                    </a:lnTo>
                    <a:lnTo>
                      <a:pt x="244" y="244"/>
                    </a:lnTo>
                    <a:close/>
                    <a:moveTo>
                      <a:pt x="1" y="1"/>
                    </a:moveTo>
                    <a:lnTo>
                      <a:pt x="1" y="11955"/>
                    </a:lnTo>
                    <a:lnTo>
                      <a:pt x="921" y="11955"/>
                    </a:lnTo>
                    <a:cubicBezTo>
                      <a:pt x="2088" y="11955"/>
                      <a:pt x="3037" y="11005"/>
                      <a:pt x="3037" y="9839"/>
                    </a:cubicBezTo>
                    <a:lnTo>
                      <a:pt x="3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8">
                <a:extLst>
                  <a:ext uri="{FF2B5EF4-FFF2-40B4-BE49-F238E27FC236}">
                    <a16:creationId xmlns:a16="http://schemas.microsoft.com/office/drawing/2014/main" id="{3810CFA0-BD8D-F05B-BBA2-341084B64B06}"/>
                  </a:ext>
                </a:extLst>
              </p:cNvPr>
              <p:cNvSpPr/>
              <p:nvPr/>
            </p:nvSpPr>
            <p:spPr>
              <a:xfrm>
                <a:off x="1755850" y="4005224"/>
                <a:ext cx="11550" cy="11382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5680" extrusionOk="0">
                    <a:moveTo>
                      <a:pt x="1" y="1"/>
                    </a:moveTo>
                    <a:lnTo>
                      <a:pt x="1" y="35679"/>
                    </a:lnTo>
                    <a:lnTo>
                      <a:pt x="244" y="35679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" name="Google Shape;756;p38">
              <a:extLst>
                <a:ext uri="{FF2B5EF4-FFF2-40B4-BE49-F238E27FC236}">
                  <a16:creationId xmlns:a16="http://schemas.microsoft.com/office/drawing/2014/main" id="{97A84A0A-400F-C9EA-1EF4-158C39AC682A}"/>
                </a:ext>
              </a:extLst>
            </p:cNvPr>
            <p:cNvSpPr/>
            <p:nvPr/>
          </p:nvSpPr>
          <p:spPr>
            <a:xfrm>
              <a:off x="727375" y="3982975"/>
              <a:ext cx="407218" cy="568647"/>
            </a:xfrm>
            <a:custGeom>
              <a:avLst/>
              <a:gdLst/>
              <a:ahLst/>
              <a:cxnLst/>
              <a:rect l="l" t="t" r="r" b="b"/>
              <a:pathLst>
                <a:path w="8597" h="12005" extrusionOk="0">
                  <a:moveTo>
                    <a:pt x="8353" y="1"/>
                  </a:moveTo>
                  <a:lnTo>
                    <a:pt x="8353" y="6537"/>
                  </a:lnTo>
                  <a:cubicBezTo>
                    <a:pt x="8353" y="9418"/>
                    <a:pt x="6009" y="11762"/>
                    <a:pt x="3127" y="11762"/>
                  </a:cubicBezTo>
                  <a:lnTo>
                    <a:pt x="1" y="11762"/>
                  </a:lnTo>
                  <a:lnTo>
                    <a:pt x="1" y="12005"/>
                  </a:lnTo>
                  <a:lnTo>
                    <a:pt x="3127" y="12005"/>
                  </a:lnTo>
                  <a:cubicBezTo>
                    <a:pt x="6143" y="12005"/>
                    <a:pt x="8596" y="9551"/>
                    <a:pt x="8596" y="6537"/>
                  </a:cubicBezTo>
                  <a:lnTo>
                    <a:pt x="8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>
              <a:extLst>
                <a:ext uri="{FF2B5EF4-FFF2-40B4-BE49-F238E27FC236}">
                  <a16:creationId xmlns:a16="http://schemas.microsoft.com/office/drawing/2014/main" id="{8EAC22A8-729C-F279-7331-9E62B872C8E4}"/>
                </a:ext>
              </a:extLst>
            </p:cNvPr>
            <p:cNvSpPr/>
            <p:nvPr/>
          </p:nvSpPr>
          <p:spPr>
            <a:xfrm flipH="1">
              <a:off x="713241" y="2163000"/>
              <a:ext cx="2282509" cy="1854807"/>
            </a:xfrm>
            <a:custGeom>
              <a:avLst/>
              <a:gdLst/>
              <a:ahLst/>
              <a:cxnLst/>
              <a:rect l="l" t="t" r="r" b="b"/>
              <a:pathLst>
                <a:path w="76665" h="61129" extrusionOk="0">
                  <a:moveTo>
                    <a:pt x="18160" y="0"/>
                  </a:moveTo>
                  <a:cubicBezTo>
                    <a:pt x="16936" y="0"/>
                    <a:pt x="15735" y="533"/>
                    <a:pt x="14909" y="1524"/>
                  </a:cubicBezTo>
                  <a:cubicBezTo>
                    <a:pt x="10258" y="7105"/>
                    <a:pt x="1" y="20705"/>
                    <a:pt x="1590" y="30386"/>
                  </a:cubicBezTo>
                  <a:cubicBezTo>
                    <a:pt x="2840" y="37998"/>
                    <a:pt x="10810" y="39479"/>
                    <a:pt x="16821" y="39479"/>
                  </a:cubicBezTo>
                  <a:cubicBezTo>
                    <a:pt x="20648" y="39479"/>
                    <a:pt x="23680" y="38879"/>
                    <a:pt x="23680" y="38879"/>
                  </a:cubicBezTo>
                  <a:lnTo>
                    <a:pt x="23680" y="61128"/>
                  </a:lnTo>
                  <a:lnTo>
                    <a:pt x="76665" y="61128"/>
                  </a:lnTo>
                  <a:cubicBezTo>
                    <a:pt x="76665" y="61128"/>
                    <a:pt x="76505" y="38079"/>
                    <a:pt x="75865" y="29168"/>
                  </a:cubicBezTo>
                  <a:cubicBezTo>
                    <a:pt x="75224" y="20260"/>
                    <a:pt x="68074" y="14128"/>
                    <a:pt x="63219" y="11185"/>
                  </a:cubicBezTo>
                  <a:cubicBezTo>
                    <a:pt x="57937" y="7984"/>
                    <a:pt x="48241" y="5770"/>
                    <a:pt x="48241" y="5770"/>
                  </a:cubicBezTo>
                  <a:lnTo>
                    <a:pt x="40408" y="5648"/>
                  </a:lnTo>
                  <a:cubicBezTo>
                    <a:pt x="40408" y="5648"/>
                    <a:pt x="37900" y="6081"/>
                    <a:pt x="33872" y="7343"/>
                  </a:cubicBezTo>
                  <a:cubicBezTo>
                    <a:pt x="28103" y="9151"/>
                    <a:pt x="23021" y="15833"/>
                    <a:pt x="23021" y="15833"/>
                  </a:cubicBezTo>
                  <a:lnTo>
                    <a:pt x="23021" y="4542"/>
                  </a:lnTo>
                  <a:cubicBezTo>
                    <a:pt x="23021" y="2944"/>
                    <a:pt x="22119" y="1483"/>
                    <a:pt x="20689" y="768"/>
                  </a:cubicBezTo>
                  <a:lnTo>
                    <a:pt x="20045" y="446"/>
                  </a:lnTo>
                  <a:cubicBezTo>
                    <a:pt x="19443" y="145"/>
                    <a:pt x="18799" y="0"/>
                    <a:pt x="18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>
              <a:extLst>
                <a:ext uri="{FF2B5EF4-FFF2-40B4-BE49-F238E27FC236}">
                  <a16:creationId xmlns:a16="http://schemas.microsoft.com/office/drawing/2014/main" id="{B8D38743-9EA7-0356-BE20-85BBF9F2F5BC}"/>
                </a:ext>
              </a:extLst>
            </p:cNvPr>
            <p:cNvSpPr/>
            <p:nvPr/>
          </p:nvSpPr>
          <p:spPr>
            <a:xfrm flipH="1">
              <a:off x="739104" y="3316612"/>
              <a:ext cx="891597" cy="568417"/>
            </a:xfrm>
            <a:custGeom>
              <a:avLst/>
              <a:gdLst/>
              <a:ahLst/>
              <a:cxnLst/>
              <a:rect l="l" t="t" r="r" b="b"/>
              <a:pathLst>
                <a:path w="29947" h="19092" extrusionOk="0">
                  <a:moveTo>
                    <a:pt x="6045" y="1"/>
                  </a:moveTo>
                  <a:cubicBezTo>
                    <a:pt x="3958" y="1"/>
                    <a:pt x="1875" y="2593"/>
                    <a:pt x="1782" y="2708"/>
                  </a:cubicBezTo>
                  <a:cubicBezTo>
                    <a:pt x="1775" y="2717"/>
                    <a:pt x="1769" y="2727"/>
                    <a:pt x="1764" y="2736"/>
                  </a:cubicBezTo>
                  <a:cubicBezTo>
                    <a:pt x="1747" y="2772"/>
                    <a:pt x="0" y="6324"/>
                    <a:pt x="2195" y="9261"/>
                  </a:cubicBezTo>
                  <a:cubicBezTo>
                    <a:pt x="3805" y="11417"/>
                    <a:pt x="8707" y="17976"/>
                    <a:pt x="19257" y="18967"/>
                  </a:cubicBezTo>
                  <a:cubicBezTo>
                    <a:pt x="20167" y="19052"/>
                    <a:pt x="20999" y="19091"/>
                    <a:pt x="21761" y="19091"/>
                  </a:cubicBezTo>
                  <a:cubicBezTo>
                    <a:pt x="29358" y="19091"/>
                    <a:pt x="29914" y="15219"/>
                    <a:pt x="29935" y="15038"/>
                  </a:cubicBezTo>
                  <a:cubicBezTo>
                    <a:pt x="29946" y="14950"/>
                    <a:pt x="29884" y="14871"/>
                    <a:pt x="29796" y="14861"/>
                  </a:cubicBezTo>
                  <a:cubicBezTo>
                    <a:pt x="29789" y="14860"/>
                    <a:pt x="29783" y="14860"/>
                    <a:pt x="29776" y="14860"/>
                  </a:cubicBezTo>
                  <a:cubicBezTo>
                    <a:pt x="29696" y="14860"/>
                    <a:pt x="29628" y="14919"/>
                    <a:pt x="29618" y="15000"/>
                  </a:cubicBezTo>
                  <a:cubicBezTo>
                    <a:pt x="29612" y="15041"/>
                    <a:pt x="29053" y="18768"/>
                    <a:pt x="21712" y="18768"/>
                  </a:cubicBezTo>
                  <a:cubicBezTo>
                    <a:pt x="20975" y="18768"/>
                    <a:pt x="20169" y="18730"/>
                    <a:pt x="19288" y="18647"/>
                  </a:cubicBezTo>
                  <a:cubicBezTo>
                    <a:pt x="8879" y="17670"/>
                    <a:pt x="4042" y="11196"/>
                    <a:pt x="2452" y="9070"/>
                  </a:cubicBezTo>
                  <a:cubicBezTo>
                    <a:pt x="447" y="6386"/>
                    <a:pt x="1928" y="3139"/>
                    <a:pt x="2043" y="2895"/>
                  </a:cubicBezTo>
                  <a:cubicBezTo>
                    <a:pt x="2207" y="2695"/>
                    <a:pt x="4184" y="320"/>
                    <a:pt x="6048" y="320"/>
                  </a:cubicBezTo>
                  <a:cubicBezTo>
                    <a:pt x="6151" y="320"/>
                    <a:pt x="6253" y="328"/>
                    <a:pt x="6355" y="343"/>
                  </a:cubicBezTo>
                  <a:cubicBezTo>
                    <a:pt x="7041" y="447"/>
                    <a:pt x="7886" y="588"/>
                    <a:pt x="8780" y="739"/>
                  </a:cubicBezTo>
                  <a:cubicBezTo>
                    <a:pt x="10728" y="1067"/>
                    <a:pt x="12935" y="1438"/>
                    <a:pt x="14852" y="1643"/>
                  </a:cubicBezTo>
                  <a:lnTo>
                    <a:pt x="15310" y="1691"/>
                  </a:lnTo>
                  <a:cubicBezTo>
                    <a:pt x="18088" y="1974"/>
                    <a:pt x="21235" y="2295"/>
                    <a:pt x="23938" y="6673"/>
                  </a:cubicBezTo>
                  <a:cubicBezTo>
                    <a:pt x="23968" y="6721"/>
                    <a:pt x="24021" y="6749"/>
                    <a:pt x="24074" y="6749"/>
                  </a:cubicBezTo>
                  <a:cubicBezTo>
                    <a:pt x="24103" y="6749"/>
                    <a:pt x="24133" y="6741"/>
                    <a:pt x="24159" y="6724"/>
                  </a:cubicBezTo>
                  <a:cubicBezTo>
                    <a:pt x="24233" y="6678"/>
                    <a:pt x="24257" y="6579"/>
                    <a:pt x="24210" y="6505"/>
                  </a:cubicBezTo>
                  <a:cubicBezTo>
                    <a:pt x="21424" y="1992"/>
                    <a:pt x="18052" y="1648"/>
                    <a:pt x="15343" y="1372"/>
                  </a:cubicBezTo>
                  <a:lnTo>
                    <a:pt x="14885" y="1325"/>
                  </a:lnTo>
                  <a:cubicBezTo>
                    <a:pt x="12979" y="1121"/>
                    <a:pt x="10775" y="750"/>
                    <a:pt x="8833" y="423"/>
                  </a:cubicBezTo>
                  <a:cubicBezTo>
                    <a:pt x="7937" y="273"/>
                    <a:pt x="7091" y="131"/>
                    <a:pt x="6402" y="27"/>
                  </a:cubicBezTo>
                  <a:cubicBezTo>
                    <a:pt x="6283" y="9"/>
                    <a:pt x="6164" y="1"/>
                    <a:pt x="6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>
              <a:extLst>
                <a:ext uri="{FF2B5EF4-FFF2-40B4-BE49-F238E27FC236}">
                  <a16:creationId xmlns:a16="http://schemas.microsoft.com/office/drawing/2014/main" id="{8A31656D-043F-A9FC-E397-9A2C1B57D1AF}"/>
                </a:ext>
              </a:extLst>
            </p:cNvPr>
            <p:cNvSpPr/>
            <p:nvPr/>
          </p:nvSpPr>
          <p:spPr>
            <a:xfrm flipH="1">
              <a:off x="1204326" y="3068218"/>
              <a:ext cx="9587" cy="294926"/>
            </a:xfrm>
            <a:custGeom>
              <a:avLst/>
              <a:gdLst/>
              <a:ahLst/>
              <a:cxnLst/>
              <a:rect l="l" t="t" r="r" b="b"/>
              <a:pathLst>
                <a:path w="322" h="9906" extrusionOk="0">
                  <a:moveTo>
                    <a:pt x="160" y="0"/>
                  </a:moveTo>
                  <a:cubicBezTo>
                    <a:pt x="73" y="0"/>
                    <a:pt x="1" y="72"/>
                    <a:pt x="1" y="161"/>
                  </a:cubicBezTo>
                  <a:lnTo>
                    <a:pt x="1" y="9745"/>
                  </a:lnTo>
                  <a:cubicBezTo>
                    <a:pt x="1" y="9834"/>
                    <a:pt x="73" y="9906"/>
                    <a:pt x="160" y="9906"/>
                  </a:cubicBezTo>
                  <a:cubicBezTo>
                    <a:pt x="250" y="9906"/>
                    <a:pt x="321" y="9834"/>
                    <a:pt x="321" y="9745"/>
                  </a:cubicBezTo>
                  <a:lnTo>
                    <a:pt x="321" y="161"/>
                  </a:lnTo>
                  <a:cubicBezTo>
                    <a:pt x="321" y="72"/>
                    <a:pt x="250" y="0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>
              <a:extLst>
                <a:ext uri="{FF2B5EF4-FFF2-40B4-BE49-F238E27FC236}">
                  <a16:creationId xmlns:a16="http://schemas.microsoft.com/office/drawing/2014/main" id="{6FB7667E-F74B-AE50-B383-6A3EDF28BA9A}"/>
                </a:ext>
              </a:extLst>
            </p:cNvPr>
            <p:cNvSpPr/>
            <p:nvPr/>
          </p:nvSpPr>
          <p:spPr>
            <a:xfrm flipH="1">
              <a:off x="1475052" y="1743836"/>
              <a:ext cx="396748" cy="432952"/>
            </a:xfrm>
            <a:custGeom>
              <a:avLst/>
              <a:gdLst/>
              <a:ahLst/>
              <a:cxnLst/>
              <a:rect l="l" t="t" r="r" b="b"/>
              <a:pathLst>
                <a:path w="13326" h="14542" extrusionOk="0">
                  <a:moveTo>
                    <a:pt x="5213" y="0"/>
                  </a:moveTo>
                  <a:cubicBezTo>
                    <a:pt x="5147" y="0"/>
                    <a:pt x="5070" y="22"/>
                    <a:pt x="4980" y="72"/>
                  </a:cubicBezTo>
                  <a:cubicBezTo>
                    <a:pt x="4504" y="334"/>
                    <a:pt x="4347" y="863"/>
                    <a:pt x="4385" y="1412"/>
                  </a:cubicBezTo>
                  <a:cubicBezTo>
                    <a:pt x="3692" y="785"/>
                    <a:pt x="2920" y="334"/>
                    <a:pt x="1997" y="334"/>
                  </a:cubicBezTo>
                  <a:cubicBezTo>
                    <a:pt x="1830" y="334"/>
                    <a:pt x="1657" y="349"/>
                    <a:pt x="1479" y="380"/>
                  </a:cubicBezTo>
                  <a:cubicBezTo>
                    <a:pt x="634" y="529"/>
                    <a:pt x="273" y="1182"/>
                    <a:pt x="229" y="1983"/>
                  </a:cubicBezTo>
                  <a:cubicBezTo>
                    <a:pt x="197" y="2558"/>
                    <a:pt x="356" y="3503"/>
                    <a:pt x="924" y="3814"/>
                  </a:cubicBezTo>
                  <a:cubicBezTo>
                    <a:pt x="363" y="4635"/>
                    <a:pt x="1" y="5637"/>
                    <a:pt x="208" y="6671"/>
                  </a:cubicBezTo>
                  <a:cubicBezTo>
                    <a:pt x="335" y="7307"/>
                    <a:pt x="719" y="7851"/>
                    <a:pt x="1266" y="8194"/>
                  </a:cubicBezTo>
                  <a:cubicBezTo>
                    <a:pt x="1542" y="8367"/>
                    <a:pt x="2074" y="8543"/>
                    <a:pt x="2239" y="8711"/>
                  </a:cubicBezTo>
                  <a:cubicBezTo>
                    <a:pt x="2301" y="8861"/>
                    <a:pt x="2320" y="8909"/>
                    <a:pt x="2324" y="8909"/>
                  </a:cubicBezTo>
                  <a:cubicBezTo>
                    <a:pt x="2328" y="8909"/>
                    <a:pt x="2322" y="8881"/>
                    <a:pt x="2322" y="8849"/>
                  </a:cubicBezTo>
                  <a:lnTo>
                    <a:pt x="2322" y="8849"/>
                  </a:lnTo>
                  <a:cubicBezTo>
                    <a:pt x="2567" y="10050"/>
                    <a:pt x="3599" y="10951"/>
                    <a:pt x="4401" y="11836"/>
                  </a:cubicBezTo>
                  <a:cubicBezTo>
                    <a:pt x="5679" y="13250"/>
                    <a:pt x="7528" y="14297"/>
                    <a:pt x="9441" y="14474"/>
                  </a:cubicBezTo>
                  <a:cubicBezTo>
                    <a:pt x="9699" y="14498"/>
                    <a:pt x="10126" y="14542"/>
                    <a:pt x="10576" y="14542"/>
                  </a:cubicBezTo>
                  <a:cubicBezTo>
                    <a:pt x="11537" y="14542"/>
                    <a:pt x="12606" y="14343"/>
                    <a:pt x="12385" y="13329"/>
                  </a:cubicBezTo>
                  <a:cubicBezTo>
                    <a:pt x="12249" y="12704"/>
                    <a:pt x="11675" y="12461"/>
                    <a:pt x="11893" y="11757"/>
                  </a:cubicBezTo>
                  <a:cubicBezTo>
                    <a:pt x="12097" y="11100"/>
                    <a:pt x="12459" y="10499"/>
                    <a:pt x="12667" y="9833"/>
                  </a:cubicBezTo>
                  <a:cubicBezTo>
                    <a:pt x="13135" y="8330"/>
                    <a:pt x="13325" y="6224"/>
                    <a:pt x="12396" y="4863"/>
                  </a:cubicBezTo>
                  <a:cubicBezTo>
                    <a:pt x="12589" y="4652"/>
                    <a:pt x="12966" y="4356"/>
                    <a:pt x="12898" y="4035"/>
                  </a:cubicBezTo>
                  <a:cubicBezTo>
                    <a:pt x="12847" y="3792"/>
                    <a:pt x="12537" y="3637"/>
                    <a:pt x="12284" y="3637"/>
                  </a:cubicBezTo>
                  <a:cubicBezTo>
                    <a:pt x="12217" y="3637"/>
                    <a:pt x="12155" y="3648"/>
                    <a:pt x="12102" y="3670"/>
                  </a:cubicBezTo>
                  <a:cubicBezTo>
                    <a:pt x="12335" y="3430"/>
                    <a:pt x="12822" y="3097"/>
                    <a:pt x="12347" y="2829"/>
                  </a:cubicBezTo>
                  <a:cubicBezTo>
                    <a:pt x="12248" y="2773"/>
                    <a:pt x="12149" y="2748"/>
                    <a:pt x="12054" y="2748"/>
                  </a:cubicBezTo>
                  <a:cubicBezTo>
                    <a:pt x="11671" y="2748"/>
                    <a:pt x="11333" y="3136"/>
                    <a:pt x="11175" y="3419"/>
                  </a:cubicBezTo>
                  <a:cubicBezTo>
                    <a:pt x="11226" y="2895"/>
                    <a:pt x="11288" y="2436"/>
                    <a:pt x="10880" y="2036"/>
                  </a:cubicBezTo>
                  <a:cubicBezTo>
                    <a:pt x="10287" y="1456"/>
                    <a:pt x="9461" y="1399"/>
                    <a:pt x="8681" y="1392"/>
                  </a:cubicBezTo>
                  <a:cubicBezTo>
                    <a:pt x="8553" y="1391"/>
                    <a:pt x="8411" y="1389"/>
                    <a:pt x="8259" y="1389"/>
                  </a:cubicBezTo>
                  <a:cubicBezTo>
                    <a:pt x="7782" y="1389"/>
                    <a:pt x="7211" y="1404"/>
                    <a:pt x="6675" y="1495"/>
                  </a:cubicBezTo>
                  <a:cubicBezTo>
                    <a:pt x="6772" y="1157"/>
                    <a:pt x="6853" y="729"/>
                    <a:pt x="6460" y="710"/>
                  </a:cubicBezTo>
                  <a:cubicBezTo>
                    <a:pt x="6451" y="709"/>
                    <a:pt x="6443" y="709"/>
                    <a:pt x="6434" y="709"/>
                  </a:cubicBezTo>
                  <a:cubicBezTo>
                    <a:pt x="6053" y="709"/>
                    <a:pt x="5756" y="1100"/>
                    <a:pt x="5694" y="1432"/>
                  </a:cubicBezTo>
                  <a:cubicBezTo>
                    <a:pt x="5612" y="1146"/>
                    <a:pt x="5692" y="0"/>
                    <a:pt x="5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>
              <a:extLst>
                <a:ext uri="{FF2B5EF4-FFF2-40B4-BE49-F238E27FC236}">
                  <a16:creationId xmlns:a16="http://schemas.microsoft.com/office/drawing/2014/main" id="{35B98491-0213-20AF-4DD0-43F41C62D102}"/>
                </a:ext>
              </a:extLst>
            </p:cNvPr>
            <p:cNvSpPr/>
            <p:nvPr/>
          </p:nvSpPr>
          <p:spPr>
            <a:xfrm flipH="1">
              <a:off x="1781560" y="1996606"/>
              <a:ext cx="88216" cy="88216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482" y="0"/>
                  </a:moveTo>
                  <a:cubicBezTo>
                    <a:pt x="664" y="0"/>
                    <a:pt x="1" y="664"/>
                    <a:pt x="1" y="1481"/>
                  </a:cubicBezTo>
                  <a:cubicBezTo>
                    <a:pt x="1" y="2298"/>
                    <a:pt x="664" y="2962"/>
                    <a:pt x="1482" y="2962"/>
                  </a:cubicBezTo>
                  <a:cubicBezTo>
                    <a:pt x="2299" y="2962"/>
                    <a:pt x="2963" y="2298"/>
                    <a:pt x="2963" y="1481"/>
                  </a:cubicBezTo>
                  <a:cubicBezTo>
                    <a:pt x="2963" y="664"/>
                    <a:pt x="2299" y="0"/>
                    <a:pt x="1482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>
              <a:extLst>
                <a:ext uri="{FF2B5EF4-FFF2-40B4-BE49-F238E27FC236}">
                  <a16:creationId xmlns:a16="http://schemas.microsoft.com/office/drawing/2014/main" id="{7183DB1C-9D67-4244-F131-E3AF7667AD65}"/>
                </a:ext>
              </a:extLst>
            </p:cNvPr>
            <p:cNvSpPr/>
            <p:nvPr/>
          </p:nvSpPr>
          <p:spPr>
            <a:xfrm flipH="1">
              <a:off x="1495386" y="2115757"/>
              <a:ext cx="359682" cy="409670"/>
            </a:xfrm>
            <a:custGeom>
              <a:avLst/>
              <a:gdLst/>
              <a:ahLst/>
              <a:cxnLst/>
              <a:rect l="l" t="t" r="r" b="b"/>
              <a:pathLst>
                <a:path w="12081" h="13760" extrusionOk="0">
                  <a:moveTo>
                    <a:pt x="2095" y="1"/>
                  </a:moveTo>
                  <a:lnTo>
                    <a:pt x="2095" y="7235"/>
                  </a:lnTo>
                  <a:cubicBezTo>
                    <a:pt x="1395" y="7335"/>
                    <a:pt x="699" y="7462"/>
                    <a:pt x="6" y="7621"/>
                  </a:cubicBezTo>
                  <a:cubicBezTo>
                    <a:pt x="5" y="7653"/>
                    <a:pt x="1" y="7685"/>
                    <a:pt x="1" y="7716"/>
                  </a:cubicBezTo>
                  <a:cubicBezTo>
                    <a:pt x="1" y="11054"/>
                    <a:pt x="2744" y="13760"/>
                    <a:pt x="6043" y="13760"/>
                  </a:cubicBezTo>
                  <a:cubicBezTo>
                    <a:pt x="9343" y="13760"/>
                    <a:pt x="12019" y="11115"/>
                    <a:pt x="12080" y="7830"/>
                  </a:cubicBezTo>
                  <a:cubicBezTo>
                    <a:pt x="11370" y="7641"/>
                    <a:pt x="10652" y="7483"/>
                    <a:pt x="9928" y="7357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>
              <a:extLst>
                <a:ext uri="{FF2B5EF4-FFF2-40B4-BE49-F238E27FC236}">
                  <a16:creationId xmlns:a16="http://schemas.microsoft.com/office/drawing/2014/main" id="{60B4A370-1A7B-3792-CBAD-964FB4CB280C}"/>
                </a:ext>
              </a:extLst>
            </p:cNvPr>
            <p:cNvSpPr/>
            <p:nvPr/>
          </p:nvSpPr>
          <p:spPr>
            <a:xfrm flipH="1">
              <a:off x="1567078" y="2115757"/>
              <a:ext cx="225616" cy="145081"/>
            </a:xfrm>
            <a:custGeom>
              <a:avLst/>
              <a:gdLst/>
              <a:ahLst/>
              <a:cxnLst/>
              <a:rect l="l" t="t" r="r" b="b"/>
              <a:pathLst>
                <a:path w="7578" h="4873" extrusionOk="0">
                  <a:moveTo>
                    <a:pt x="0" y="1"/>
                  </a:moveTo>
                  <a:lnTo>
                    <a:pt x="0" y="4856"/>
                  </a:lnTo>
                  <a:cubicBezTo>
                    <a:pt x="263" y="4867"/>
                    <a:pt x="517" y="4872"/>
                    <a:pt x="764" y="4872"/>
                  </a:cubicBezTo>
                  <a:cubicBezTo>
                    <a:pt x="5295" y="4872"/>
                    <a:pt x="7096" y="3065"/>
                    <a:pt x="7577" y="1522"/>
                  </a:cubicBezTo>
                  <a:lnTo>
                    <a:pt x="7470" y="1"/>
                  </a:ln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>
              <a:extLst>
                <a:ext uri="{FF2B5EF4-FFF2-40B4-BE49-F238E27FC236}">
                  <a16:creationId xmlns:a16="http://schemas.microsoft.com/office/drawing/2014/main" id="{DBB75AED-0419-3508-7DBF-9F771002481B}"/>
                </a:ext>
              </a:extLst>
            </p:cNvPr>
            <p:cNvSpPr/>
            <p:nvPr/>
          </p:nvSpPr>
          <p:spPr>
            <a:xfrm flipH="1">
              <a:off x="1494017" y="1889633"/>
              <a:ext cx="346373" cy="331011"/>
            </a:xfrm>
            <a:custGeom>
              <a:avLst/>
              <a:gdLst/>
              <a:ahLst/>
              <a:cxnLst/>
              <a:rect l="l" t="t" r="r" b="b"/>
              <a:pathLst>
                <a:path w="11634" h="11118" extrusionOk="0">
                  <a:moveTo>
                    <a:pt x="7181" y="1"/>
                  </a:moveTo>
                  <a:lnTo>
                    <a:pt x="7181" y="1"/>
                  </a:lnTo>
                  <a:cubicBezTo>
                    <a:pt x="6892" y="295"/>
                    <a:pt x="6497" y="385"/>
                    <a:pt x="6082" y="385"/>
                  </a:cubicBezTo>
                  <a:cubicBezTo>
                    <a:pt x="5677" y="385"/>
                    <a:pt x="5253" y="299"/>
                    <a:pt x="4890" y="232"/>
                  </a:cubicBezTo>
                  <a:cubicBezTo>
                    <a:pt x="4244" y="115"/>
                    <a:pt x="3642" y="37"/>
                    <a:pt x="3031" y="37"/>
                  </a:cubicBezTo>
                  <a:cubicBezTo>
                    <a:pt x="2622" y="37"/>
                    <a:pt x="2208" y="72"/>
                    <a:pt x="1774" y="153"/>
                  </a:cubicBezTo>
                  <a:lnTo>
                    <a:pt x="1774" y="152"/>
                  </a:lnTo>
                  <a:cubicBezTo>
                    <a:pt x="1627" y="180"/>
                    <a:pt x="1461" y="224"/>
                    <a:pt x="1291" y="260"/>
                  </a:cubicBezTo>
                  <a:cubicBezTo>
                    <a:pt x="491" y="1413"/>
                    <a:pt x="1" y="2934"/>
                    <a:pt x="1" y="4607"/>
                  </a:cubicBezTo>
                  <a:cubicBezTo>
                    <a:pt x="1" y="8202"/>
                    <a:pt x="2247" y="11117"/>
                    <a:pt x="5017" y="11117"/>
                  </a:cubicBezTo>
                  <a:cubicBezTo>
                    <a:pt x="7276" y="11117"/>
                    <a:pt x="9185" y="9178"/>
                    <a:pt x="9814" y="6512"/>
                  </a:cubicBezTo>
                  <a:cubicBezTo>
                    <a:pt x="9922" y="6538"/>
                    <a:pt x="10036" y="6555"/>
                    <a:pt x="10153" y="6555"/>
                  </a:cubicBezTo>
                  <a:cubicBezTo>
                    <a:pt x="10970" y="6555"/>
                    <a:pt x="11634" y="5891"/>
                    <a:pt x="11634" y="5074"/>
                  </a:cubicBezTo>
                  <a:cubicBezTo>
                    <a:pt x="11634" y="4257"/>
                    <a:pt x="10970" y="3593"/>
                    <a:pt x="10153" y="3593"/>
                  </a:cubicBezTo>
                  <a:cubicBezTo>
                    <a:pt x="10117" y="3593"/>
                    <a:pt x="10082" y="3599"/>
                    <a:pt x="10048" y="3604"/>
                  </a:cubicBezTo>
                  <a:cubicBezTo>
                    <a:pt x="10037" y="3616"/>
                    <a:pt x="10025" y="3627"/>
                    <a:pt x="10006" y="3647"/>
                  </a:cubicBezTo>
                  <a:cubicBezTo>
                    <a:pt x="9987" y="3643"/>
                    <a:pt x="9969" y="3642"/>
                    <a:pt x="9951" y="3642"/>
                  </a:cubicBezTo>
                  <a:cubicBezTo>
                    <a:pt x="9358" y="3642"/>
                    <a:pt x="9123" y="5458"/>
                    <a:pt x="8587" y="5458"/>
                  </a:cubicBezTo>
                  <a:cubicBezTo>
                    <a:pt x="8494" y="5458"/>
                    <a:pt x="8392" y="5403"/>
                    <a:pt x="8278" y="5275"/>
                  </a:cubicBezTo>
                  <a:cubicBezTo>
                    <a:pt x="7932" y="4891"/>
                    <a:pt x="8265" y="4192"/>
                    <a:pt x="8298" y="3759"/>
                  </a:cubicBezTo>
                  <a:cubicBezTo>
                    <a:pt x="8324" y="3421"/>
                    <a:pt x="8195" y="3117"/>
                    <a:pt x="7940" y="2892"/>
                  </a:cubicBezTo>
                  <a:cubicBezTo>
                    <a:pt x="7530" y="2528"/>
                    <a:pt x="7154" y="2396"/>
                    <a:pt x="6943" y="1833"/>
                  </a:cubicBezTo>
                  <a:cubicBezTo>
                    <a:pt x="6708" y="1205"/>
                    <a:pt x="6964" y="607"/>
                    <a:pt x="7181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>
              <a:extLst>
                <a:ext uri="{FF2B5EF4-FFF2-40B4-BE49-F238E27FC236}">
                  <a16:creationId xmlns:a16="http://schemas.microsoft.com/office/drawing/2014/main" id="{FD2776B8-6D70-FA66-0D10-409F9DFD83D4}"/>
                </a:ext>
              </a:extLst>
            </p:cNvPr>
            <p:cNvSpPr/>
            <p:nvPr/>
          </p:nvSpPr>
          <p:spPr>
            <a:xfrm flipH="1">
              <a:off x="1573777" y="2018251"/>
              <a:ext cx="261968" cy="228861"/>
            </a:xfrm>
            <a:custGeom>
              <a:avLst/>
              <a:gdLst/>
              <a:ahLst/>
              <a:cxnLst/>
              <a:rect l="l" t="t" r="r" b="b"/>
              <a:pathLst>
                <a:path w="8799" h="7687" extrusionOk="0">
                  <a:moveTo>
                    <a:pt x="8055" y="1"/>
                  </a:moveTo>
                  <a:cubicBezTo>
                    <a:pt x="8047" y="1"/>
                    <a:pt x="8039" y="1"/>
                    <a:pt x="8031" y="3"/>
                  </a:cubicBezTo>
                  <a:cubicBezTo>
                    <a:pt x="7931" y="391"/>
                    <a:pt x="7524" y="1201"/>
                    <a:pt x="7240" y="1467"/>
                  </a:cubicBezTo>
                  <a:cubicBezTo>
                    <a:pt x="6960" y="1726"/>
                    <a:pt x="6589" y="2038"/>
                    <a:pt x="6190" y="2038"/>
                  </a:cubicBezTo>
                  <a:cubicBezTo>
                    <a:pt x="6129" y="2038"/>
                    <a:pt x="6068" y="2031"/>
                    <a:pt x="6006" y="2015"/>
                  </a:cubicBezTo>
                  <a:cubicBezTo>
                    <a:pt x="5719" y="1944"/>
                    <a:pt x="5523" y="1720"/>
                    <a:pt x="5277" y="1581"/>
                  </a:cubicBezTo>
                  <a:cubicBezTo>
                    <a:pt x="5017" y="1435"/>
                    <a:pt x="4726" y="1352"/>
                    <a:pt x="4435" y="1320"/>
                  </a:cubicBezTo>
                  <a:cubicBezTo>
                    <a:pt x="4391" y="1315"/>
                    <a:pt x="4345" y="1313"/>
                    <a:pt x="4298" y="1313"/>
                  </a:cubicBezTo>
                  <a:cubicBezTo>
                    <a:pt x="3784" y="1313"/>
                    <a:pt x="3145" y="1592"/>
                    <a:pt x="2820" y="1958"/>
                  </a:cubicBezTo>
                  <a:cubicBezTo>
                    <a:pt x="2653" y="2147"/>
                    <a:pt x="2485" y="2335"/>
                    <a:pt x="2263" y="2480"/>
                  </a:cubicBezTo>
                  <a:cubicBezTo>
                    <a:pt x="2141" y="2560"/>
                    <a:pt x="2006" y="2605"/>
                    <a:pt x="1875" y="2605"/>
                  </a:cubicBezTo>
                  <a:cubicBezTo>
                    <a:pt x="1709" y="2605"/>
                    <a:pt x="1549" y="2532"/>
                    <a:pt x="1431" y="2362"/>
                  </a:cubicBezTo>
                  <a:cubicBezTo>
                    <a:pt x="1241" y="2091"/>
                    <a:pt x="1329" y="1758"/>
                    <a:pt x="1322" y="1463"/>
                  </a:cubicBezTo>
                  <a:lnTo>
                    <a:pt x="1322" y="1463"/>
                  </a:lnTo>
                  <a:cubicBezTo>
                    <a:pt x="1076" y="1515"/>
                    <a:pt x="816" y="1529"/>
                    <a:pt x="567" y="1625"/>
                  </a:cubicBezTo>
                  <a:cubicBezTo>
                    <a:pt x="309" y="1725"/>
                    <a:pt x="178" y="2001"/>
                    <a:pt x="79" y="2266"/>
                  </a:cubicBezTo>
                  <a:cubicBezTo>
                    <a:pt x="14" y="2439"/>
                    <a:pt x="1" y="2625"/>
                    <a:pt x="41" y="2805"/>
                  </a:cubicBezTo>
                  <a:cubicBezTo>
                    <a:pt x="230" y="3648"/>
                    <a:pt x="468" y="4544"/>
                    <a:pt x="521" y="5040"/>
                  </a:cubicBezTo>
                  <a:cubicBezTo>
                    <a:pt x="562" y="5439"/>
                    <a:pt x="903" y="7687"/>
                    <a:pt x="3194" y="7687"/>
                  </a:cubicBezTo>
                  <a:cubicBezTo>
                    <a:pt x="3203" y="7687"/>
                    <a:pt x="3212" y="7687"/>
                    <a:pt x="3221" y="7687"/>
                  </a:cubicBezTo>
                  <a:cubicBezTo>
                    <a:pt x="3769" y="7682"/>
                    <a:pt x="4386" y="7582"/>
                    <a:pt x="4916" y="7470"/>
                  </a:cubicBezTo>
                  <a:cubicBezTo>
                    <a:pt x="5642" y="7315"/>
                    <a:pt x="6464" y="6966"/>
                    <a:pt x="7047" y="6434"/>
                  </a:cubicBezTo>
                  <a:lnTo>
                    <a:pt x="7047" y="6434"/>
                  </a:lnTo>
                  <a:cubicBezTo>
                    <a:pt x="7046" y="6438"/>
                    <a:pt x="7045" y="6442"/>
                    <a:pt x="7045" y="6442"/>
                  </a:cubicBezTo>
                  <a:cubicBezTo>
                    <a:pt x="8201" y="5523"/>
                    <a:pt x="8585" y="4644"/>
                    <a:pt x="8585" y="4644"/>
                  </a:cubicBezTo>
                  <a:cubicBezTo>
                    <a:pt x="8418" y="4165"/>
                    <a:pt x="8375" y="3342"/>
                    <a:pt x="8371" y="2694"/>
                  </a:cubicBezTo>
                  <a:cubicBezTo>
                    <a:pt x="8432" y="2333"/>
                    <a:pt x="8490" y="1981"/>
                    <a:pt x="8550" y="1620"/>
                  </a:cubicBezTo>
                  <a:cubicBezTo>
                    <a:pt x="8605" y="1453"/>
                    <a:pt x="8658" y="1286"/>
                    <a:pt x="8710" y="1120"/>
                  </a:cubicBezTo>
                  <a:cubicBezTo>
                    <a:pt x="8738" y="1029"/>
                    <a:pt x="8799" y="896"/>
                    <a:pt x="8794" y="804"/>
                  </a:cubicBezTo>
                  <a:cubicBezTo>
                    <a:pt x="8783" y="580"/>
                    <a:pt x="8306" y="1"/>
                    <a:pt x="8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>
              <a:extLst>
                <a:ext uri="{FF2B5EF4-FFF2-40B4-BE49-F238E27FC236}">
                  <a16:creationId xmlns:a16="http://schemas.microsoft.com/office/drawing/2014/main" id="{FFDF8A8F-446E-D0A8-0E75-0D49C4237979}"/>
                </a:ext>
              </a:extLst>
            </p:cNvPr>
            <p:cNvSpPr/>
            <p:nvPr/>
          </p:nvSpPr>
          <p:spPr>
            <a:xfrm flipH="1">
              <a:off x="1325602" y="1548675"/>
              <a:ext cx="1624596" cy="2018724"/>
            </a:xfrm>
            <a:custGeom>
              <a:avLst/>
              <a:gdLst/>
              <a:ahLst/>
              <a:cxnLst/>
              <a:rect l="l" t="t" r="r" b="b"/>
              <a:pathLst>
                <a:path w="54567" h="67805" extrusionOk="0">
                  <a:moveTo>
                    <a:pt x="17033" y="1"/>
                  </a:moveTo>
                  <a:cubicBezTo>
                    <a:pt x="14261" y="1"/>
                    <a:pt x="13021" y="2791"/>
                    <a:pt x="12721" y="3420"/>
                  </a:cubicBezTo>
                  <a:cubicBezTo>
                    <a:pt x="12692" y="3480"/>
                    <a:pt x="12661" y="3508"/>
                    <a:pt x="12626" y="3508"/>
                  </a:cubicBezTo>
                  <a:cubicBezTo>
                    <a:pt x="12338" y="3508"/>
                    <a:pt x="11792" y="1687"/>
                    <a:pt x="10167" y="1687"/>
                  </a:cubicBezTo>
                  <a:cubicBezTo>
                    <a:pt x="9904" y="1687"/>
                    <a:pt x="9612" y="1735"/>
                    <a:pt x="9289" y="1846"/>
                  </a:cubicBezTo>
                  <a:cubicBezTo>
                    <a:pt x="6724" y="2728"/>
                    <a:pt x="8224" y="8221"/>
                    <a:pt x="8224" y="8221"/>
                  </a:cubicBezTo>
                  <a:cubicBezTo>
                    <a:pt x="8224" y="8221"/>
                    <a:pt x="8162" y="8216"/>
                    <a:pt x="8058" y="8216"/>
                  </a:cubicBezTo>
                  <a:cubicBezTo>
                    <a:pt x="7487" y="8216"/>
                    <a:pt x="5630" y="8368"/>
                    <a:pt x="5450" y="10336"/>
                  </a:cubicBezTo>
                  <a:cubicBezTo>
                    <a:pt x="5285" y="12129"/>
                    <a:pt x="8041" y="12974"/>
                    <a:pt x="10319" y="12974"/>
                  </a:cubicBezTo>
                  <a:cubicBezTo>
                    <a:pt x="11001" y="12974"/>
                    <a:pt x="11640" y="12898"/>
                    <a:pt x="12146" y="12749"/>
                  </a:cubicBezTo>
                  <a:cubicBezTo>
                    <a:pt x="14339" y="12103"/>
                    <a:pt x="17329" y="12091"/>
                    <a:pt x="17329" y="12091"/>
                  </a:cubicBezTo>
                  <a:lnTo>
                    <a:pt x="17329" y="12091"/>
                  </a:lnTo>
                  <a:cubicBezTo>
                    <a:pt x="23831" y="29076"/>
                    <a:pt x="10293" y="32919"/>
                    <a:pt x="4828" y="48158"/>
                  </a:cubicBezTo>
                  <a:cubicBezTo>
                    <a:pt x="0" y="61619"/>
                    <a:pt x="15753" y="67804"/>
                    <a:pt x="22808" y="67804"/>
                  </a:cubicBezTo>
                  <a:cubicBezTo>
                    <a:pt x="23216" y="67804"/>
                    <a:pt x="23594" y="67783"/>
                    <a:pt x="23938" y="67742"/>
                  </a:cubicBezTo>
                  <a:cubicBezTo>
                    <a:pt x="30035" y="67013"/>
                    <a:pt x="49230" y="66827"/>
                    <a:pt x="51898" y="50290"/>
                  </a:cubicBezTo>
                  <a:cubicBezTo>
                    <a:pt x="54566" y="33752"/>
                    <a:pt x="24872" y="20832"/>
                    <a:pt x="24872" y="20832"/>
                  </a:cubicBezTo>
                  <a:lnTo>
                    <a:pt x="21884" y="10336"/>
                  </a:lnTo>
                  <a:cubicBezTo>
                    <a:pt x="21990" y="8397"/>
                    <a:pt x="19749" y="7688"/>
                    <a:pt x="18682" y="6744"/>
                  </a:cubicBezTo>
                  <a:cubicBezTo>
                    <a:pt x="17614" y="5800"/>
                    <a:pt x="17188" y="4"/>
                    <a:pt x="17188" y="4"/>
                  </a:cubicBezTo>
                  <a:cubicBezTo>
                    <a:pt x="17136" y="2"/>
                    <a:pt x="17084" y="1"/>
                    <a:pt x="17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>
              <a:extLst>
                <a:ext uri="{FF2B5EF4-FFF2-40B4-BE49-F238E27FC236}">
                  <a16:creationId xmlns:a16="http://schemas.microsoft.com/office/drawing/2014/main" id="{54F46C48-A79A-BDD5-30F7-D29F6613BDE3}"/>
                </a:ext>
              </a:extLst>
            </p:cNvPr>
            <p:cNvSpPr/>
            <p:nvPr/>
          </p:nvSpPr>
          <p:spPr>
            <a:xfrm flipH="1">
              <a:off x="2444362" y="1548943"/>
              <a:ext cx="345599" cy="358580"/>
            </a:xfrm>
            <a:custGeom>
              <a:avLst/>
              <a:gdLst/>
              <a:ahLst/>
              <a:cxnLst/>
              <a:rect l="l" t="t" r="r" b="b"/>
              <a:pathLst>
                <a:path w="11608" h="12044" extrusionOk="0">
                  <a:moveTo>
                    <a:pt x="11608" y="1"/>
                  </a:moveTo>
                  <a:lnTo>
                    <a:pt x="11608" y="1"/>
                  </a:lnTo>
                  <a:cubicBezTo>
                    <a:pt x="8869" y="33"/>
                    <a:pt x="7637" y="2785"/>
                    <a:pt x="7339" y="3411"/>
                  </a:cubicBezTo>
                  <a:cubicBezTo>
                    <a:pt x="7310" y="3471"/>
                    <a:pt x="7279" y="3499"/>
                    <a:pt x="7244" y="3499"/>
                  </a:cubicBezTo>
                  <a:cubicBezTo>
                    <a:pt x="6956" y="3499"/>
                    <a:pt x="6410" y="1678"/>
                    <a:pt x="4785" y="1678"/>
                  </a:cubicBezTo>
                  <a:cubicBezTo>
                    <a:pt x="4522" y="1678"/>
                    <a:pt x="4230" y="1726"/>
                    <a:pt x="3907" y="1837"/>
                  </a:cubicBezTo>
                  <a:cubicBezTo>
                    <a:pt x="1342" y="2719"/>
                    <a:pt x="2842" y="8212"/>
                    <a:pt x="2842" y="8212"/>
                  </a:cubicBezTo>
                  <a:cubicBezTo>
                    <a:pt x="2842" y="8212"/>
                    <a:pt x="2780" y="8207"/>
                    <a:pt x="2676" y="8207"/>
                  </a:cubicBezTo>
                  <a:cubicBezTo>
                    <a:pt x="2105" y="8207"/>
                    <a:pt x="248" y="8359"/>
                    <a:pt x="68" y="10327"/>
                  </a:cubicBezTo>
                  <a:cubicBezTo>
                    <a:pt x="1" y="11048"/>
                    <a:pt x="408" y="11617"/>
                    <a:pt x="1067" y="12038"/>
                  </a:cubicBezTo>
                  <a:cubicBezTo>
                    <a:pt x="1119" y="12042"/>
                    <a:pt x="1172" y="12044"/>
                    <a:pt x="1226" y="12044"/>
                  </a:cubicBezTo>
                  <a:cubicBezTo>
                    <a:pt x="1257" y="12044"/>
                    <a:pt x="1289" y="12043"/>
                    <a:pt x="1321" y="12041"/>
                  </a:cubicBezTo>
                  <a:cubicBezTo>
                    <a:pt x="2305" y="11978"/>
                    <a:pt x="2259" y="11302"/>
                    <a:pt x="2850" y="10730"/>
                  </a:cubicBezTo>
                  <a:cubicBezTo>
                    <a:pt x="3096" y="10492"/>
                    <a:pt x="3366" y="10429"/>
                    <a:pt x="3645" y="10429"/>
                  </a:cubicBezTo>
                  <a:cubicBezTo>
                    <a:pt x="3963" y="10429"/>
                    <a:pt x="4292" y="10511"/>
                    <a:pt x="4608" y="10511"/>
                  </a:cubicBezTo>
                  <a:cubicBezTo>
                    <a:pt x="4904" y="10511"/>
                    <a:pt x="5190" y="10439"/>
                    <a:pt x="5444" y="10160"/>
                  </a:cubicBezTo>
                  <a:cubicBezTo>
                    <a:pt x="6172" y="9364"/>
                    <a:pt x="5171" y="7907"/>
                    <a:pt x="5404" y="6897"/>
                  </a:cubicBezTo>
                  <a:cubicBezTo>
                    <a:pt x="5591" y="6079"/>
                    <a:pt x="5855" y="5796"/>
                    <a:pt x="6204" y="5796"/>
                  </a:cubicBezTo>
                  <a:cubicBezTo>
                    <a:pt x="6542" y="5796"/>
                    <a:pt x="6959" y="6061"/>
                    <a:pt x="7464" y="6363"/>
                  </a:cubicBezTo>
                  <a:cubicBezTo>
                    <a:pt x="7810" y="6569"/>
                    <a:pt x="8121" y="6661"/>
                    <a:pt x="8396" y="6661"/>
                  </a:cubicBezTo>
                  <a:cubicBezTo>
                    <a:pt x="9136" y="6661"/>
                    <a:pt x="9614" y="5995"/>
                    <a:pt x="9812" y="5114"/>
                  </a:cubicBezTo>
                  <a:cubicBezTo>
                    <a:pt x="10062" y="3997"/>
                    <a:pt x="9987" y="2962"/>
                    <a:pt x="10516" y="1906"/>
                  </a:cubicBezTo>
                  <a:cubicBezTo>
                    <a:pt x="10822" y="1294"/>
                    <a:pt x="11422" y="684"/>
                    <a:pt x="1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>
              <a:extLst>
                <a:ext uri="{FF2B5EF4-FFF2-40B4-BE49-F238E27FC236}">
                  <a16:creationId xmlns:a16="http://schemas.microsoft.com/office/drawing/2014/main" id="{D254FA71-6DFA-BBBD-9D8A-48963617A20A}"/>
                </a:ext>
              </a:extLst>
            </p:cNvPr>
            <p:cNvSpPr/>
            <p:nvPr/>
          </p:nvSpPr>
          <p:spPr>
            <a:xfrm flipH="1">
              <a:off x="2158336" y="1830117"/>
              <a:ext cx="369626" cy="461414"/>
            </a:xfrm>
            <a:custGeom>
              <a:avLst/>
              <a:gdLst/>
              <a:ahLst/>
              <a:cxnLst/>
              <a:rect l="l" t="t" r="r" b="b"/>
              <a:pathLst>
                <a:path w="12415" h="15498" extrusionOk="0">
                  <a:moveTo>
                    <a:pt x="7535" y="0"/>
                  </a:moveTo>
                  <a:cubicBezTo>
                    <a:pt x="7298" y="0"/>
                    <a:pt x="7051" y="59"/>
                    <a:pt x="6804" y="189"/>
                  </a:cubicBezTo>
                  <a:cubicBezTo>
                    <a:pt x="5631" y="808"/>
                    <a:pt x="3147" y="2636"/>
                    <a:pt x="3147" y="2636"/>
                  </a:cubicBezTo>
                  <a:cubicBezTo>
                    <a:pt x="2877" y="2604"/>
                    <a:pt x="2612" y="2567"/>
                    <a:pt x="2358" y="2567"/>
                  </a:cubicBezTo>
                  <a:cubicBezTo>
                    <a:pt x="1893" y="2567"/>
                    <a:pt x="1465" y="2691"/>
                    <a:pt x="1115" y="3199"/>
                  </a:cubicBezTo>
                  <a:cubicBezTo>
                    <a:pt x="719" y="3772"/>
                    <a:pt x="857" y="4908"/>
                    <a:pt x="833" y="5589"/>
                  </a:cubicBezTo>
                  <a:cubicBezTo>
                    <a:pt x="804" y="6438"/>
                    <a:pt x="500" y="7243"/>
                    <a:pt x="278" y="8050"/>
                  </a:cubicBezTo>
                  <a:cubicBezTo>
                    <a:pt x="133" y="8580"/>
                    <a:pt x="1" y="9063"/>
                    <a:pt x="72" y="9625"/>
                  </a:cubicBezTo>
                  <a:cubicBezTo>
                    <a:pt x="123" y="10039"/>
                    <a:pt x="316" y="10500"/>
                    <a:pt x="294" y="10891"/>
                  </a:cubicBezTo>
                  <a:lnTo>
                    <a:pt x="294" y="10890"/>
                  </a:lnTo>
                  <a:lnTo>
                    <a:pt x="294" y="10890"/>
                  </a:lnTo>
                  <a:cubicBezTo>
                    <a:pt x="229" y="11484"/>
                    <a:pt x="1218" y="13324"/>
                    <a:pt x="1337" y="13714"/>
                  </a:cubicBezTo>
                  <a:cubicBezTo>
                    <a:pt x="1776" y="15158"/>
                    <a:pt x="3213" y="15497"/>
                    <a:pt x="4557" y="15497"/>
                  </a:cubicBezTo>
                  <a:cubicBezTo>
                    <a:pt x="5380" y="15497"/>
                    <a:pt x="6169" y="15370"/>
                    <a:pt x="6673" y="15292"/>
                  </a:cubicBezTo>
                  <a:cubicBezTo>
                    <a:pt x="7225" y="15206"/>
                    <a:pt x="7761" y="15218"/>
                    <a:pt x="8307" y="14985"/>
                  </a:cubicBezTo>
                  <a:cubicBezTo>
                    <a:pt x="9196" y="14607"/>
                    <a:pt x="9788" y="13783"/>
                    <a:pt x="10466" y="13130"/>
                  </a:cubicBezTo>
                  <a:cubicBezTo>
                    <a:pt x="11173" y="12449"/>
                    <a:pt x="12415" y="11753"/>
                    <a:pt x="12151" y="10596"/>
                  </a:cubicBezTo>
                  <a:cubicBezTo>
                    <a:pt x="12056" y="10179"/>
                    <a:pt x="11639" y="9595"/>
                    <a:pt x="11330" y="9325"/>
                  </a:cubicBezTo>
                  <a:cubicBezTo>
                    <a:pt x="10874" y="8925"/>
                    <a:pt x="10909" y="9298"/>
                    <a:pt x="11058" y="8619"/>
                  </a:cubicBezTo>
                  <a:cubicBezTo>
                    <a:pt x="11177" y="8073"/>
                    <a:pt x="10740" y="6429"/>
                    <a:pt x="9987" y="6429"/>
                  </a:cubicBezTo>
                  <a:cubicBezTo>
                    <a:pt x="9898" y="6429"/>
                    <a:pt x="9806" y="6451"/>
                    <a:pt x="9709" y="6501"/>
                  </a:cubicBezTo>
                  <a:cubicBezTo>
                    <a:pt x="9745" y="6189"/>
                    <a:pt x="9925" y="5895"/>
                    <a:pt x="9871" y="5562"/>
                  </a:cubicBezTo>
                  <a:cubicBezTo>
                    <a:pt x="9784" y="5013"/>
                    <a:pt x="9290" y="4567"/>
                    <a:pt x="9175" y="3995"/>
                  </a:cubicBezTo>
                  <a:cubicBezTo>
                    <a:pt x="9010" y="3180"/>
                    <a:pt x="9550" y="2469"/>
                    <a:pt x="9336" y="1617"/>
                  </a:cubicBezTo>
                  <a:cubicBezTo>
                    <a:pt x="9120" y="755"/>
                    <a:pt x="8387" y="0"/>
                    <a:pt x="7535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>
              <a:extLst>
                <a:ext uri="{FF2B5EF4-FFF2-40B4-BE49-F238E27FC236}">
                  <a16:creationId xmlns:a16="http://schemas.microsoft.com/office/drawing/2014/main" id="{41FB8630-6301-9134-C0FB-B181EDAF4111}"/>
                </a:ext>
              </a:extLst>
            </p:cNvPr>
            <p:cNvSpPr/>
            <p:nvPr/>
          </p:nvSpPr>
          <p:spPr>
            <a:xfrm flipH="1">
              <a:off x="2249349" y="1923008"/>
              <a:ext cx="84881" cy="70233"/>
            </a:xfrm>
            <a:custGeom>
              <a:avLst/>
              <a:gdLst/>
              <a:ahLst/>
              <a:cxnLst/>
              <a:rect l="l" t="t" r="r" b="b"/>
              <a:pathLst>
                <a:path w="2851" h="2359" extrusionOk="0">
                  <a:moveTo>
                    <a:pt x="2671" y="1"/>
                  </a:moveTo>
                  <a:cubicBezTo>
                    <a:pt x="2635" y="1"/>
                    <a:pt x="2600" y="12"/>
                    <a:pt x="2570" y="36"/>
                  </a:cubicBezTo>
                  <a:lnTo>
                    <a:pt x="79" y="2074"/>
                  </a:lnTo>
                  <a:cubicBezTo>
                    <a:pt x="11" y="2131"/>
                    <a:pt x="1" y="2232"/>
                    <a:pt x="57" y="2300"/>
                  </a:cubicBezTo>
                  <a:cubicBezTo>
                    <a:pt x="89" y="2338"/>
                    <a:pt x="134" y="2359"/>
                    <a:pt x="180" y="2359"/>
                  </a:cubicBezTo>
                  <a:lnTo>
                    <a:pt x="181" y="2359"/>
                  </a:lnTo>
                  <a:cubicBezTo>
                    <a:pt x="217" y="2359"/>
                    <a:pt x="252" y="2347"/>
                    <a:pt x="283" y="2322"/>
                  </a:cubicBezTo>
                  <a:lnTo>
                    <a:pt x="2772" y="284"/>
                  </a:lnTo>
                  <a:cubicBezTo>
                    <a:pt x="2841" y="229"/>
                    <a:pt x="2850" y="128"/>
                    <a:pt x="2796" y="59"/>
                  </a:cubicBezTo>
                  <a:cubicBezTo>
                    <a:pt x="2764" y="21"/>
                    <a:pt x="2718" y="1"/>
                    <a:pt x="267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>
              <a:extLst>
                <a:ext uri="{FF2B5EF4-FFF2-40B4-BE49-F238E27FC236}">
                  <a16:creationId xmlns:a16="http://schemas.microsoft.com/office/drawing/2014/main" id="{C9508209-F225-AA61-0228-84EDD8B785B0}"/>
                </a:ext>
              </a:extLst>
            </p:cNvPr>
            <p:cNvSpPr/>
            <p:nvPr/>
          </p:nvSpPr>
          <p:spPr>
            <a:xfrm flipH="1">
              <a:off x="2233599" y="2018877"/>
              <a:ext cx="63505" cy="55407"/>
            </a:xfrm>
            <a:custGeom>
              <a:avLst/>
              <a:gdLst/>
              <a:ahLst/>
              <a:cxnLst/>
              <a:rect l="l" t="t" r="r" b="b"/>
              <a:pathLst>
                <a:path w="2133" h="1861" extrusionOk="0">
                  <a:moveTo>
                    <a:pt x="1955" y="1"/>
                  </a:moveTo>
                  <a:cubicBezTo>
                    <a:pt x="1918" y="1"/>
                    <a:pt x="1880" y="14"/>
                    <a:pt x="1850" y="40"/>
                  </a:cubicBezTo>
                  <a:lnTo>
                    <a:pt x="74" y="1579"/>
                  </a:lnTo>
                  <a:cubicBezTo>
                    <a:pt x="7" y="1637"/>
                    <a:pt x="1" y="1737"/>
                    <a:pt x="58" y="1804"/>
                  </a:cubicBezTo>
                  <a:cubicBezTo>
                    <a:pt x="90" y="1841"/>
                    <a:pt x="134" y="1860"/>
                    <a:pt x="179" y="1860"/>
                  </a:cubicBezTo>
                  <a:cubicBezTo>
                    <a:pt x="216" y="1860"/>
                    <a:pt x="253" y="1847"/>
                    <a:pt x="284" y="1821"/>
                  </a:cubicBezTo>
                  <a:lnTo>
                    <a:pt x="2060" y="282"/>
                  </a:lnTo>
                  <a:cubicBezTo>
                    <a:pt x="2127" y="224"/>
                    <a:pt x="2133" y="123"/>
                    <a:pt x="2076" y="56"/>
                  </a:cubicBezTo>
                  <a:cubicBezTo>
                    <a:pt x="2044" y="19"/>
                    <a:pt x="2000" y="1"/>
                    <a:pt x="1955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>
              <a:extLst>
                <a:ext uri="{FF2B5EF4-FFF2-40B4-BE49-F238E27FC236}">
                  <a16:creationId xmlns:a16="http://schemas.microsoft.com/office/drawing/2014/main" id="{A97D9B8D-50C5-957A-20E2-81C2B4FD0608}"/>
                </a:ext>
              </a:extLst>
            </p:cNvPr>
            <p:cNvSpPr/>
            <p:nvPr/>
          </p:nvSpPr>
          <p:spPr>
            <a:xfrm flipH="1">
              <a:off x="2193346" y="2081935"/>
              <a:ext cx="77379" cy="93664"/>
            </a:xfrm>
            <a:custGeom>
              <a:avLst/>
              <a:gdLst/>
              <a:ahLst/>
              <a:cxnLst/>
              <a:rect l="l" t="t" r="r" b="b"/>
              <a:pathLst>
                <a:path w="2599" h="3146" extrusionOk="0">
                  <a:moveTo>
                    <a:pt x="2418" y="1"/>
                  </a:moveTo>
                  <a:cubicBezTo>
                    <a:pt x="2371" y="1"/>
                    <a:pt x="2324" y="21"/>
                    <a:pt x="2292" y="61"/>
                  </a:cubicBezTo>
                  <a:lnTo>
                    <a:pt x="55" y="2886"/>
                  </a:lnTo>
                  <a:cubicBezTo>
                    <a:pt x="0" y="2956"/>
                    <a:pt x="12" y="3056"/>
                    <a:pt x="82" y="3110"/>
                  </a:cubicBezTo>
                  <a:cubicBezTo>
                    <a:pt x="111" y="3134"/>
                    <a:pt x="147" y="3146"/>
                    <a:pt x="181" y="3146"/>
                  </a:cubicBezTo>
                  <a:cubicBezTo>
                    <a:pt x="228" y="3146"/>
                    <a:pt x="275" y="3124"/>
                    <a:pt x="306" y="3085"/>
                  </a:cubicBezTo>
                  <a:lnTo>
                    <a:pt x="2544" y="260"/>
                  </a:lnTo>
                  <a:cubicBezTo>
                    <a:pt x="2599" y="190"/>
                    <a:pt x="2586" y="90"/>
                    <a:pt x="2517" y="35"/>
                  </a:cubicBezTo>
                  <a:cubicBezTo>
                    <a:pt x="2488" y="12"/>
                    <a:pt x="2453" y="1"/>
                    <a:pt x="2418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>
              <a:extLst>
                <a:ext uri="{FF2B5EF4-FFF2-40B4-BE49-F238E27FC236}">
                  <a16:creationId xmlns:a16="http://schemas.microsoft.com/office/drawing/2014/main" id="{2D5D8652-FB7D-73EB-1F2C-4A683F46ABED}"/>
                </a:ext>
              </a:extLst>
            </p:cNvPr>
            <p:cNvSpPr/>
            <p:nvPr/>
          </p:nvSpPr>
          <p:spPr>
            <a:xfrm flipH="1">
              <a:off x="2411818" y="1884869"/>
              <a:ext cx="72466" cy="78004"/>
            </a:xfrm>
            <a:custGeom>
              <a:avLst/>
              <a:gdLst/>
              <a:ahLst/>
              <a:cxnLst/>
              <a:rect l="l" t="t" r="r" b="b"/>
              <a:pathLst>
                <a:path w="2434" h="2620" extrusionOk="0">
                  <a:moveTo>
                    <a:pt x="2255" y="0"/>
                  </a:moveTo>
                  <a:cubicBezTo>
                    <a:pt x="2212" y="0"/>
                    <a:pt x="2168" y="18"/>
                    <a:pt x="2136" y="53"/>
                  </a:cubicBezTo>
                  <a:lnTo>
                    <a:pt x="60" y="2353"/>
                  </a:lnTo>
                  <a:cubicBezTo>
                    <a:pt x="0" y="2419"/>
                    <a:pt x="5" y="2520"/>
                    <a:pt x="71" y="2580"/>
                  </a:cubicBezTo>
                  <a:cubicBezTo>
                    <a:pt x="101" y="2606"/>
                    <a:pt x="141" y="2620"/>
                    <a:pt x="178" y="2620"/>
                  </a:cubicBezTo>
                  <a:cubicBezTo>
                    <a:pt x="222" y="2620"/>
                    <a:pt x="266" y="2603"/>
                    <a:pt x="298" y="2567"/>
                  </a:cubicBezTo>
                  <a:lnTo>
                    <a:pt x="2374" y="268"/>
                  </a:lnTo>
                  <a:cubicBezTo>
                    <a:pt x="2434" y="202"/>
                    <a:pt x="2428" y="101"/>
                    <a:pt x="2363" y="42"/>
                  </a:cubicBezTo>
                  <a:cubicBezTo>
                    <a:pt x="2332" y="14"/>
                    <a:pt x="2294" y="0"/>
                    <a:pt x="2255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>
              <a:extLst>
                <a:ext uri="{FF2B5EF4-FFF2-40B4-BE49-F238E27FC236}">
                  <a16:creationId xmlns:a16="http://schemas.microsoft.com/office/drawing/2014/main" id="{E0CC2E26-BBE7-0545-9ACF-3C6CA0B6F5FD}"/>
                </a:ext>
              </a:extLst>
            </p:cNvPr>
            <p:cNvSpPr/>
            <p:nvPr/>
          </p:nvSpPr>
          <p:spPr>
            <a:xfrm flipH="1">
              <a:off x="1453260" y="3284994"/>
              <a:ext cx="607597" cy="304513"/>
            </a:xfrm>
            <a:custGeom>
              <a:avLst/>
              <a:gdLst/>
              <a:ahLst/>
              <a:cxnLst/>
              <a:rect l="l" t="t" r="r" b="b"/>
              <a:pathLst>
                <a:path w="20408" h="10228" extrusionOk="0">
                  <a:moveTo>
                    <a:pt x="5738" y="1"/>
                  </a:moveTo>
                  <a:cubicBezTo>
                    <a:pt x="5734" y="1"/>
                    <a:pt x="5730" y="1"/>
                    <a:pt x="5726" y="1"/>
                  </a:cubicBezTo>
                  <a:cubicBezTo>
                    <a:pt x="4656" y="6"/>
                    <a:pt x="3875" y="933"/>
                    <a:pt x="4533" y="1926"/>
                  </a:cubicBezTo>
                  <a:cubicBezTo>
                    <a:pt x="5288" y="3069"/>
                    <a:pt x="6865" y="3169"/>
                    <a:pt x="7916" y="3870"/>
                  </a:cubicBezTo>
                  <a:cubicBezTo>
                    <a:pt x="7002" y="4400"/>
                    <a:pt x="6128" y="5073"/>
                    <a:pt x="5187" y="5583"/>
                  </a:cubicBezTo>
                  <a:cubicBezTo>
                    <a:pt x="4057" y="6194"/>
                    <a:pt x="2904" y="6348"/>
                    <a:pt x="1691" y="6680"/>
                  </a:cubicBezTo>
                  <a:cubicBezTo>
                    <a:pt x="944" y="6883"/>
                    <a:pt x="272" y="7307"/>
                    <a:pt x="175" y="8118"/>
                  </a:cubicBezTo>
                  <a:cubicBezTo>
                    <a:pt x="1" y="9607"/>
                    <a:pt x="1825" y="9412"/>
                    <a:pt x="2808" y="9489"/>
                  </a:cubicBezTo>
                  <a:cubicBezTo>
                    <a:pt x="3308" y="9528"/>
                    <a:pt x="3873" y="9510"/>
                    <a:pt x="4362" y="9611"/>
                  </a:cubicBezTo>
                  <a:cubicBezTo>
                    <a:pt x="4855" y="9712"/>
                    <a:pt x="5275" y="10187"/>
                    <a:pt x="5808" y="10225"/>
                  </a:cubicBezTo>
                  <a:cubicBezTo>
                    <a:pt x="5834" y="10227"/>
                    <a:pt x="5861" y="10227"/>
                    <a:pt x="5887" y="10227"/>
                  </a:cubicBezTo>
                  <a:cubicBezTo>
                    <a:pt x="6514" y="10227"/>
                    <a:pt x="7104" y="9726"/>
                    <a:pt x="7655" y="9726"/>
                  </a:cubicBezTo>
                  <a:cubicBezTo>
                    <a:pt x="7689" y="9726"/>
                    <a:pt x="7722" y="9728"/>
                    <a:pt x="7756" y="9732"/>
                  </a:cubicBezTo>
                  <a:cubicBezTo>
                    <a:pt x="8145" y="9778"/>
                    <a:pt x="8453" y="10010"/>
                    <a:pt x="8857" y="10010"/>
                  </a:cubicBezTo>
                  <a:cubicBezTo>
                    <a:pt x="8881" y="10010"/>
                    <a:pt x="8905" y="10009"/>
                    <a:pt x="8929" y="10008"/>
                  </a:cubicBezTo>
                  <a:cubicBezTo>
                    <a:pt x="9510" y="9967"/>
                    <a:pt x="10296" y="9637"/>
                    <a:pt x="10764" y="9291"/>
                  </a:cubicBezTo>
                  <a:cubicBezTo>
                    <a:pt x="11008" y="9113"/>
                    <a:pt x="12972" y="8302"/>
                    <a:pt x="13460" y="8237"/>
                  </a:cubicBezTo>
                  <a:cubicBezTo>
                    <a:pt x="13508" y="8231"/>
                    <a:pt x="13557" y="8228"/>
                    <a:pt x="13608" y="8228"/>
                  </a:cubicBezTo>
                  <a:cubicBezTo>
                    <a:pt x="14072" y="8228"/>
                    <a:pt x="14639" y="8479"/>
                    <a:pt x="15047" y="8605"/>
                  </a:cubicBezTo>
                  <a:cubicBezTo>
                    <a:pt x="15421" y="8721"/>
                    <a:pt x="15747" y="8786"/>
                    <a:pt x="16077" y="8786"/>
                  </a:cubicBezTo>
                  <a:cubicBezTo>
                    <a:pt x="16367" y="8786"/>
                    <a:pt x="16659" y="8736"/>
                    <a:pt x="16990" y="8627"/>
                  </a:cubicBezTo>
                  <a:cubicBezTo>
                    <a:pt x="19267" y="7875"/>
                    <a:pt x="20407" y="4734"/>
                    <a:pt x="19439" y="2625"/>
                  </a:cubicBezTo>
                  <a:cubicBezTo>
                    <a:pt x="19147" y="1988"/>
                    <a:pt x="18170" y="932"/>
                    <a:pt x="17480" y="718"/>
                  </a:cubicBezTo>
                  <a:cubicBezTo>
                    <a:pt x="16585" y="165"/>
                    <a:pt x="15541" y="35"/>
                    <a:pt x="14504" y="35"/>
                  </a:cubicBezTo>
                  <a:cubicBezTo>
                    <a:pt x="14295" y="35"/>
                    <a:pt x="14086" y="40"/>
                    <a:pt x="13878" y="48"/>
                  </a:cubicBezTo>
                  <a:cubicBezTo>
                    <a:pt x="13684" y="56"/>
                    <a:pt x="13490" y="58"/>
                    <a:pt x="13297" y="58"/>
                  </a:cubicBezTo>
                  <a:cubicBezTo>
                    <a:pt x="13066" y="58"/>
                    <a:pt x="12835" y="55"/>
                    <a:pt x="12604" y="55"/>
                  </a:cubicBezTo>
                  <a:cubicBezTo>
                    <a:pt x="12235" y="55"/>
                    <a:pt x="11866" y="63"/>
                    <a:pt x="11492" y="103"/>
                  </a:cubicBezTo>
                  <a:cubicBezTo>
                    <a:pt x="10771" y="183"/>
                    <a:pt x="10097" y="437"/>
                    <a:pt x="9388" y="537"/>
                  </a:cubicBezTo>
                  <a:cubicBezTo>
                    <a:pt x="9242" y="558"/>
                    <a:pt x="9099" y="567"/>
                    <a:pt x="8957" y="567"/>
                  </a:cubicBezTo>
                  <a:cubicBezTo>
                    <a:pt x="7838" y="567"/>
                    <a:pt x="6829" y="1"/>
                    <a:pt x="5738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>
              <a:extLst>
                <a:ext uri="{FF2B5EF4-FFF2-40B4-BE49-F238E27FC236}">
                  <a16:creationId xmlns:a16="http://schemas.microsoft.com/office/drawing/2014/main" id="{0A6F190C-36CC-E995-9FE3-A0AA369C989C}"/>
                </a:ext>
              </a:extLst>
            </p:cNvPr>
            <p:cNvSpPr/>
            <p:nvPr/>
          </p:nvSpPr>
          <p:spPr>
            <a:xfrm flipH="1">
              <a:off x="1768818" y="3482566"/>
              <a:ext cx="167530" cy="93337"/>
            </a:xfrm>
            <a:custGeom>
              <a:avLst/>
              <a:gdLst/>
              <a:ahLst/>
              <a:cxnLst/>
              <a:rect l="l" t="t" r="r" b="b"/>
              <a:pathLst>
                <a:path w="5627" h="3135" extrusionOk="0">
                  <a:moveTo>
                    <a:pt x="5448" y="0"/>
                  </a:moveTo>
                  <a:cubicBezTo>
                    <a:pt x="5409" y="0"/>
                    <a:pt x="5370" y="15"/>
                    <a:pt x="5339" y="44"/>
                  </a:cubicBezTo>
                  <a:cubicBezTo>
                    <a:pt x="3625" y="1654"/>
                    <a:pt x="165" y="2812"/>
                    <a:pt x="130" y="2823"/>
                  </a:cubicBezTo>
                  <a:cubicBezTo>
                    <a:pt x="46" y="2851"/>
                    <a:pt x="1" y="2941"/>
                    <a:pt x="29" y="3025"/>
                  </a:cubicBezTo>
                  <a:cubicBezTo>
                    <a:pt x="51" y="3092"/>
                    <a:pt x="113" y="3135"/>
                    <a:pt x="180" y="3135"/>
                  </a:cubicBezTo>
                  <a:cubicBezTo>
                    <a:pt x="197" y="3135"/>
                    <a:pt x="214" y="3132"/>
                    <a:pt x="231" y="3126"/>
                  </a:cubicBezTo>
                  <a:cubicBezTo>
                    <a:pt x="375" y="3079"/>
                    <a:pt x="3792" y="1936"/>
                    <a:pt x="5559" y="277"/>
                  </a:cubicBezTo>
                  <a:cubicBezTo>
                    <a:pt x="5623" y="216"/>
                    <a:pt x="5627" y="114"/>
                    <a:pt x="5566" y="51"/>
                  </a:cubicBezTo>
                  <a:cubicBezTo>
                    <a:pt x="5534" y="17"/>
                    <a:pt x="5491" y="0"/>
                    <a:pt x="5448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>
              <a:extLst>
                <a:ext uri="{FF2B5EF4-FFF2-40B4-BE49-F238E27FC236}">
                  <a16:creationId xmlns:a16="http://schemas.microsoft.com/office/drawing/2014/main" id="{3034503E-FF0E-F5B9-64CD-080DAF809912}"/>
                </a:ext>
              </a:extLst>
            </p:cNvPr>
            <p:cNvSpPr/>
            <p:nvPr/>
          </p:nvSpPr>
          <p:spPr>
            <a:xfrm flipH="1">
              <a:off x="1736544" y="3507962"/>
              <a:ext cx="106347" cy="71752"/>
            </a:xfrm>
            <a:custGeom>
              <a:avLst/>
              <a:gdLst/>
              <a:ahLst/>
              <a:cxnLst/>
              <a:rect l="l" t="t" r="r" b="b"/>
              <a:pathLst>
                <a:path w="3572" h="2410" extrusionOk="0">
                  <a:moveTo>
                    <a:pt x="3391" y="1"/>
                  </a:moveTo>
                  <a:cubicBezTo>
                    <a:pt x="3355" y="1"/>
                    <a:pt x="3319" y="13"/>
                    <a:pt x="3289" y="37"/>
                  </a:cubicBezTo>
                  <a:cubicBezTo>
                    <a:pt x="2665" y="545"/>
                    <a:pt x="125" y="2096"/>
                    <a:pt x="99" y="2112"/>
                  </a:cubicBezTo>
                  <a:cubicBezTo>
                    <a:pt x="25" y="2159"/>
                    <a:pt x="1" y="2257"/>
                    <a:pt x="47" y="2333"/>
                  </a:cubicBezTo>
                  <a:cubicBezTo>
                    <a:pt x="77" y="2382"/>
                    <a:pt x="130" y="2409"/>
                    <a:pt x="184" y="2409"/>
                  </a:cubicBezTo>
                  <a:lnTo>
                    <a:pt x="184" y="2410"/>
                  </a:lnTo>
                  <a:cubicBezTo>
                    <a:pt x="212" y="2410"/>
                    <a:pt x="241" y="2401"/>
                    <a:pt x="266" y="2386"/>
                  </a:cubicBezTo>
                  <a:cubicBezTo>
                    <a:pt x="371" y="2322"/>
                    <a:pt x="2850" y="807"/>
                    <a:pt x="3492" y="285"/>
                  </a:cubicBezTo>
                  <a:cubicBezTo>
                    <a:pt x="3560" y="230"/>
                    <a:pt x="3571" y="129"/>
                    <a:pt x="3515" y="60"/>
                  </a:cubicBezTo>
                  <a:cubicBezTo>
                    <a:pt x="3483" y="21"/>
                    <a:pt x="3437" y="1"/>
                    <a:pt x="339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>
              <a:extLst>
                <a:ext uri="{FF2B5EF4-FFF2-40B4-BE49-F238E27FC236}">
                  <a16:creationId xmlns:a16="http://schemas.microsoft.com/office/drawing/2014/main" id="{F4A52F67-DADC-F15D-7667-E85DE72C49D2}"/>
                </a:ext>
              </a:extLst>
            </p:cNvPr>
            <p:cNvSpPr/>
            <p:nvPr/>
          </p:nvSpPr>
          <p:spPr>
            <a:xfrm flipH="1">
              <a:off x="1775813" y="3368179"/>
              <a:ext cx="54841" cy="36829"/>
            </a:xfrm>
            <a:custGeom>
              <a:avLst/>
              <a:gdLst/>
              <a:ahLst/>
              <a:cxnLst/>
              <a:rect l="l" t="t" r="r" b="b"/>
              <a:pathLst>
                <a:path w="1842" h="1237" extrusionOk="0">
                  <a:moveTo>
                    <a:pt x="1658" y="1"/>
                  </a:moveTo>
                  <a:cubicBezTo>
                    <a:pt x="1629" y="1"/>
                    <a:pt x="1600" y="9"/>
                    <a:pt x="1574" y="25"/>
                  </a:cubicBezTo>
                  <a:lnTo>
                    <a:pt x="99" y="940"/>
                  </a:lnTo>
                  <a:cubicBezTo>
                    <a:pt x="24" y="987"/>
                    <a:pt x="1" y="1086"/>
                    <a:pt x="48" y="1160"/>
                  </a:cubicBezTo>
                  <a:cubicBezTo>
                    <a:pt x="78" y="1209"/>
                    <a:pt x="130" y="1236"/>
                    <a:pt x="184" y="1236"/>
                  </a:cubicBezTo>
                  <a:cubicBezTo>
                    <a:pt x="213" y="1236"/>
                    <a:pt x="242" y="1229"/>
                    <a:pt x="268" y="1212"/>
                  </a:cubicBezTo>
                  <a:lnTo>
                    <a:pt x="1743" y="297"/>
                  </a:lnTo>
                  <a:cubicBezTo>
                    <a:pt x="1818" y="250"/>
                    <a:pt x="1841" y="152"/>
                    <a:pt x="1795" y="76"/>
                  </a:cubicBezTo>
                  <a:cubicBezTo>
                    <a:pt x="1764" y="28"/>
                    <a:pt x="1712" y="1"/>
                    <a:pt x="1658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>
              <a:extLst>
                <a:ext uri="{FF2B5EF4-FFF2-40B4-BE49-F238E27FC236}">
                  <a16:creationId xmlns:a16="http://schemas.microsoft.com/office/drawing/2014/main" id="{09B5B2A9-AAF2-C257-325E-9BA28B12C7CD}"/>
                </a:ext>
              </a:extLst>
            </p:cNvPr>
            <p:cNvSpPr/>
            <p:nvPr/>
          </p:nvSpPr>
          <p:spPr>
            <a:xfrm flipH="1">
              <a:off x="1519173" y="2719430"/>
              <a:ext cx="124866" cy="158003"/>
            </a:xfrm>
            <a:custGeom>
              <a:avLst/>
              <a:gdLst/>
              <a:ahLst/>
              <a:cxnLst/>
              <a:rect l="l" t="t" r="r" b="b"/>
              <a:pathLst>
                <a:path w="4194" h="5307" extrusionOk="0">
                  <a:moveTo>
                    <a:pt x="439" y="1"/>
                  </a:moveTo>
                  <a:cubicBezTo>
                    <a:pt x="294" y="1"/>
                    <a:pt x="147" y="10"/>
                    <a:pt x="0" y="31"/>
                  </a:cubicBezTo>
                  <a:cubicBezTo>
                    <a:pt x="825" y="673"/>
                    <a:pt x="318" y="1849"/>
                    <a:pt x="371" y="2699"/>
                  </a:cubicBezTo>
                  <a:cubicBezTo>
                    <a:pt x="458" y="4069"/>
                    <a:pt x="1410" y="5306"/>
                    <a:pt x="2841" y="5306"/>
                  </a:cubicBezTo>
                  <a:cubicBezTo>
                    <a:pt x="2889" y="5306"/>
                    <a:pt x="2936" y="5305"/>
                    <a:pt x="2984" y="5302"/>
                  </a:cubicBezTo>
                  <a:cubicBezTo>
                    <a:pt x="3305" y="4917"/>
                    <a:pt x="3713" y="4763"/>
                    <a:pt x="3907" y="4398"/>
                  </a:cubicBezTo>
                  <a:cubicBezTo>
                    <a:pt x="4193" y="3855"/>
                    <a:pt x="4041" y="3080"/>
                    <a:pt x="3853" y="2531"/>
                  </a:cubicBezTo>
                  <a:cubicBezTo>
                    <a:pt x="3359" y="1089"/>
                    <a:pt x="1960" y="1"/>
                    <a:pt x="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>
              <a:extLst>
                <a:ext uri="{FF2B5EF4-FFF2-40B4-BE49-F238E27FC236}">
                  <a16:creationId xmlns:a16="http://schemas.microsoft.com/office/drawing/2014/main" id="{EB9AD8A1-E134-EDD4-3E53-B195D73302B8}"/>
                </a:ext>
              </a:extLst>
            </p:cNvPr>
            <p:cNvSpPr/>
            <p:nvPr/>
          </p:nvSpPr>
          <p:spPr>
            <a:xfrm flipH="1">
              <a:off x="1519173" y="2719519"/>
              <a:ext cx="123080" cy="157794"/>
            </a:xfrm>
            <a:custGeom>
              <a:avLst/>
              <a:gdLst/>
              <a:ahLst/>
              <a:cxnLst/>
              <a:rect l="l" t="t" r="r" b="b"/>
              <a:pathLst>
                <a:path w="4134" h="5300" extrusionOk="0">
                  <a:moveTo>
                    <a:pt x="382" y="0"/>
                  </a:moveTo>
                  <a:cubicBezTo>
                    <a:pt x="256" y="0"/>
                    <a:pt x="130" y="8"/>
                    <a:pt x="3" y="23"/>
                  </a:cubicBezTo>
                  <a:lnTo>
                    <a:pt x="3" y="23"/>
                  </a:lnTo>
                  <a:cubicBezTo>
                    <a:pt x="2" y="23"/>
                    <a:pt x="1" y="22"/>
                    <a:pt x="0" y="22"/>
                  </a:cubicBezTo>
                  <a:lnTo>
                    <a:pt x="0" y="23"/>
                  </a:lnTo>
                  <a:cubicBezTo>
                    <a:pt x="1" y="23"/>
                    <a:pt x="2" y="23"/>
                    <a:pt x="3" y="23"/>
                  </a:cubicBezTo>
                  <a:lnTo>
                    <a:pt x="3" y="23"/>
                  </a:lnTo>
                  <a:cubicBezTo>
                    <a:pt x="1248" y="494"/>
                    <a:pt x="2188" y="2330"/>
                    <a:pt x="2564" y="3539"/>
                  </a:cubicBezTo>
                  <a:cubicBezTo>
                    <a:pt x="2750" y="4135"/>
                    <a:pt x="2771" y="4714"/>
                    <a:pt x="2900" y="5299"/>
                  </a:cubicBezTo>
                  <a:cubicBezTo>
                    <a:pt x="2906" y="5299"/>
                    <a:pt x="2911" y="5300"/>
                    <a:pt x="2916" y="5300"/>
                  </a:cubicBezTo>
                  <a:cubicBezTo>
                    <a:pt x="2919" y="5300"/>
                    <a:pt x="2921" y="5300"/>
                    <a:pt x="2924" y="5299"/>
                  </a:cubicBezTo>
                  <a:cubicBezTo>
                    <a:pt x="3245" y="4915"/>
                    <a:pt x="3653" y="4760"/>
                    <a:pt x="3847" y="4395"/>
                  </a:cubicBezTo>
                  <a:cubicBezTo>
                    <a:pt x="4133" y="3852"/>
                    <a:pt x="3981" y="3075"/>
                    <a:pt x="3793" y="2528"/>
                  </a:cubicBezTo>
                  <a:cubicBezTo>
                    <a:pt x="3298" y="1086"/>
                    <a:pt x="1902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>
              <a:extLst>
                <a:ext uri="{FF2B5EF4-FFF2-40B4-BE49-F238E27FC236}">
                  <a16:creationId xmlns:a16="http://schemas.microsoft.com/office/drawing/2014/main" id="{C52EE875-6998-B167-AF07-7D361542D6E0}"/>
                </a:ext>
              </a:extLst>
            </p:cNvPr>
            <p:cNvSpPr/>
            <p:nvPr/>
          </p:nvSpPr>
          <p:spPr>
            <a:xfrm flipH="1">
              <a:off x="1758844" y="2576163"/>
              <a:ext cx="166607" cy="123407"/>
            </a:xfrm>
            <a:custGeom>
              <a:avLst/>
              <a:gdLst/>
              <a:ahLst/>
              <a:cxnLst/>
              <a:rect l="l" t="t" r="r" b="b"/>
              <a:pathLst>
                <a:path w="5596" h="4145" extrusionOk="0">
                  <a:moveTo>
                    <a:pt x="3867" y="0"/>
                  </a:moveTo>
                  <a:cubicBezTo>
                    <a:pt x="3459" y="0"/>
                    <a:pt x="3029" y="114"/>
                    <a:pt x="2688" y="238"/>
                  </a:cubicBezTo>
                  <a:cubicBezTo>
                    <a:pt x="1119" y="814"/>
                    <a:pt x="1" y="2465"/>
                    <a:pt x="272" y="4144"/>
                  </a:cubicBezTo>
                  <a:cubicBezTo>
                    <a:pt x="574" y="3738"/>
                    <a:pt x="1007" y="3641"/>
                    <a:pt x="1470" y="3641"/>
                  </a:cubicBezTo>
                  <a:cubicBezTo>
                    <a:pt x="1894" y="3641"/>
                    <a:pt x="2342" y="3722"/>
                    <a:pt x="2737" y="3722"/>
                  </a:cubicBezTo>
                  <a:cubicBezTo>
                    <a:pt x="2803" y="3722"/>
                    <a:pt x="2868" y="3720"/>
                    <a:pt x="2931" y="3715"/>
                  </a:cubicBezTo>
                  <a:cubicBezTo>
                    <a:pt x="4345" y="3596"/>
                    <a:pt x="5595" y="2554"/>
                    <a:pt x="5478" y="1047"/>
                  </a:cubicBezTo>
                  <a:cubicBezTo>
                    <a:pt x="5086" y="734"/>
                    <a:pt x="4923" y="331"/>
                    <a:pt x="4553" y="144"/>
                  </a:cubicBezTo>
                  <a:cubicBezTo>
                    <a:pt x="4348" y="41"/>
                    <a:pt x="4112" y="0"/>
                    <a:pt x="38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>
              <a:extLst>
                <a:ext uri="{FF2B5EF4-FFF2-40B4-BE49-F238E27FC236}">
                  <a16:creationId xmlns:a16="http://schemas.microsoft.com/office/drawing/2014/main" id="{F81FA496-E379-EEC3-5616-0116ABF58958}"/>
                </a:ext>
              </a:extLst>
            </p:cNvPr>
            <p:cNvSpPr/>
            <p:nvPr/>
          </p:nvSpPr>
          <p:spPr>
            <a:xfrm flipH="1">
              <a:off x="1762327" y="2576134"/>
              <a:ext cx="162290" cy="121650"/>
            </a:xfrm>
            <a:custGeom>
              <a:avLst/>
              <a:gdLst/>
              <a:ahLst/>
              <a:cxnLst/>
              <a:rect l="l" t="t" r="r" b="b"/>
              <a:pathLst>
                <a:path w="5451" h="4086" extrusionOk="0">
                  <a:moveTo>
                    <a:pt x="3837" y="1"/>
                  </a:moveTo>
                  <a:cubicBezTo>
                    <a:pt x="3429" y="1"/>
                    <a:pt x="2999" y="114"/>
                    <a:pt x="2659" y="239"/>
                  </a:cubicBezTo>
                  <a:cubicBezTo>
                    <a:pt x="1110" y="807"/>
                    <a:pt x="1" y="2427"/>
                    <a:pt x="237" y="4085"/>
                  </a:cubicBezTo>
                  <a:cubicBezTo>
                    <a:pt x="679" y="2828"/>
                    <a:pt x="2495" y="1848"/>
                    <a:pt x="3697" y="1445"/>
                  </a:cubicBezTo>
                  <a:cubicBezTo>
                    <a:pt x="4289" y="1247"/>
                    <a:pt x="4868" y="1214"/>
                    <a:pt x="5450" y="1072"/>
                  </a:cubicBezTo>
                  <a:cubicBezTo>
                    <a:pt x="5450" y="1064"/>
                    <a:pt x="5450" y="1055"/>
                    <a:pt x="5450" y="1048"/>
                  </a:cubicBezTo>
                  <a:cubicBezTo>
                    <a:pt x="5057" y="735"/>
                    <a:pt x="4894" y="330"/>
                    <a:pt x="4525" y="145"/>
                  </a:cubicBezTo>
                  <a:cubicBezTo>
                    <a:pt x="4320" y="42"/>
                    <a:pt x="4082" y="1"/>
                    <a:pt x="3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>
              <a:extLst>
                <a:ext uri="{FF2B5EF4-FFF2-40B4-BE49-F238E27FC236}">
                  <a16:creationId xmlns:a16="http://schemas.microsoft.com/office/drawing/2014/main" id="{6BDB391D-AD3B-34B1-55C3-376044D9024C}"/>
                </a:ext>
              </a:extLst>
            </p:cNvPr>
            <p:cNvSpPr/>
            <p:nvPr/>
          </p:nvSpPr>
          <p:spPr>
            <a:xfrm flipH="1">
              <a:off x="2553894" y="3142471"/>
              <a:ext cx="149428" cy="140348"/>
            </a:xfrm>
            <a:custGeom>
              <a:avLst/>
              <a:gdLst/>
              <a:ahLst/>
              <a:cxnLst/>
              <a:rect l="l" t="t" r="r" b="b"/>
              <a:pathLst>
                <a:path w="5019" h="4714" extrusionOk="0">
                  <a:moveTo>
                    <a:pt x="1530" y="0"/>
                  </a:moveTo>
                  <a:cubicBezTo>
                    <a:pt x="1296" y="0"/>
                    <a:pt x="1054" y="37"/>
                    <a:pt x="808" y="116"/>
                  </a:cubicBezTo>
                  <a:cubicBezTo>
                    <a:pt x="594" y="569"/>
                    <a:pt x="238" y="821"/>
                    <a:pt x="143" y="1223"/>
                  </a:cubicBezTo>
                  <a:cubicBezTo>
                    <a:pt x="0" y="1820"/>
                    <a:pt x="343" y="2533"/>
                    <a:pt x="662" y="3018"/>
                  </a:cubicBezTo>
                  <a:cubicBezTo>
                    <a:pt x="1347" y="4055"/>
                    <a:pt x="2557" y="4714"/>
                    <a:pt x="3779" y="4714"/>
                  </a:cubicBezTo>
                  <a:cubicBezTo>
                    <a:pt x="4198" y="4714"/>
                    <a:pt x="4618" y="4637"/>
                    <a:pt x="5019" y="4471"/>
                  </a:cubicBezTo>
                  <a:cubicBezTo>
                    <a:pt x="4059" y="4057"/>
                    <a:pt x="4255" y="2791"/>
                    <a:pt x="3990" y="1981"/>
                  </a:cubicBezTo>
                  <a:cubicBezTo>
                    <a:pt x="3625" y="863"/>
                    <a:pt x="2668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>
              <a:extLst>
                <a:ext uri="{FF2B5EF4-FFF2-40B4-BE49-F238E27FC236}">
                  <a16:creationId xmlns:a16="http://schemas.microsoft.com/office/drawing/2014/main" id="{383C575A-A377-AC31-3335-227A1DE7D7EB}"/>
                </a:ext>
              </a:extLst>
            </p:cNvPr>
            <p:cNvSpPr/>
            <p:nvPr/>
          </p:nvSpPr>
          <p:spPr>
            <a:xfrm flipH="1">
              <a:off x="2555562" y="3145717"/>
              <a:ext cx="147761" cy="137073"/>
            </a:xfrm>
            <a:custGeom>
              <a:avLst/>
              <a:gdLst/>
              <a:ahLst/>
              <a:cxnLst/>
              <a:rect l="l" t="t" r="r" b="b"/>
              <a:pathLst>
                <a:path w="4963" h="4604" extrusionOk="0">
                  <a:moveTo>
                    <a:pt x="831" y="0"/>
                  </a:moveTo>
                  <a:cubicBezTo>
                    <a:pt x="823" y="3"/>
                    <a:pt x="816" y="4"/>
                    <a:pt x="808" y="7"/>
                  </a:cubicBezTo>
                  <a:cubicBezTo>
                    <a:pt x="594" y="460"/>
                    <a:pt x="238" y="712"/>
                    <a:pt x="143" y="1114"/>
                  </a:cubicBezTo>
                  <a:cubicBezTo>
                    <a:pt x="0" y="1711"/>
                    <a:pt x="343" y="2424"/>
                    <a:pt x="662" y="2909"/>
                  </a:cubicBezTo>
                  <a:cubicBezTo>
                    <a:pt x="1348" y="3946"/>
                    <a:pt x="2556" y="4603"/>
                    <a:pt x="3777" y="4603"/>
                  </a:cubicBezTo>
                  <a:cubicBezTo>
                    <a:pt x="4177" y="4603"/>
                    <a:pt x="4578" y="4533"/>
                    <a:pt x="4963" y="4382"/>
                  </a:cubicBezTo>
                  <a:cubicBezTo>
                    <a:pt x="3638" y="4241"/>
                    <a:pt x="2267" y="2698"/>
                    <a:pt x="1598" y="1622"/>
                  </a:cubicBezTo>
                  <a:cubicBezTo>
                    <a:pt x="1269" y="1091"/>
                    <a:pt x="1103" y="536"/>
                    <a:pt x="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>
              <a:extLst>
                <a:ext uri="{FF2B5EF4-FFF2-40B4-BE49-F238E27FC236}">
                  <a16:creationId xmlns:a16="http://schemas.microsoft.com/office/drawing/2014/main" id="{B859FE45-9AAB-138B-2427-9B9E47BDFE0E}"/>
                </a:ext>
              </a:extLst>
            </p:cNvPr>
            <p:cNvSpPr/>
            <p:nvPr/>
          </p:nvSpPr>
          <p:spPr>
            <a:xfrm flipH="1">
              <a:off x="2224191" y="2364092"/>
              <a:ext cx="174050" cy="116202"/>
            </a:xfrm>
            <a:custGeom>
              <a:avLst/>
              <a:gdLst/>
              <a:ahLst/>
              <a:cxnLst/>
              <a:rect l="l" t="t" r="r" b="b"/>
              <a:pathLst>
                <a:path w="5846" h="3903" extrusionOk="0">
                  <a:moveTo>
                    <a:pt x="1768" y="1"/>
                  </a:moveTo>
                  <a:cubicBezTo>
                    <a:pt x="1232" y="1"/>
                    <a:pt x="697" y="181"/>
                    <a:pt x="237" y="588"/>
                  </a:cubicBezTo>
                  <a:cubicBezTo>
                    <a:pt x="225" y="1089"/>
                    <a:pt x="0" y="1463"/>
                    <a:pt x="75" y="1869"/>
                  </a:cubicBezTo>
                  <a:cubicBezTo>
                    <a:pt x="184" y="2473"/>
                    <a:pt x="786" y="2988"/>
                    <a:pt x="1273" y="3302"/>
                  </a:cubicBezTo>
                  <a:cubicBezTo>
                    <a:pt x="1888" y="3699"/>
                    <a:pt x="2616" y="3902"/>
                    <a:pt x="3339" y="3902"/>
                  </a:cubicBezTo>
                  <a:cubicBezTo>
                    <a:pt x="4267" y="3902"/>
                    <a:pt x="5185" y="3568"/>
                    <a:pt x="5846" y="2878"/>
                  </a:cubicBezTo>
                  <a:lnTo>
                    <a:pt x="5846" y="2878"/>
                  </a:lnTo>
                  <a:cubicBezTo>
                    <a:pt x="5843" y="2878"/>
                    <a:pt x="5840" y="2878"/>
                    <a:pt x="5837" y="2878"/>
                  </a:cubicBezTo>
                  <a:cubicBezTo>
                    <a:pt x="4798" y="2878"/>
                    <a:pt x="4468" y="1645"/>
                    <a:pt x="3901" y="1014"/>
                  </a:cubicBezTo>
                  <a:cubicBezTo>
                    <a:pt x="3339" y="386"/>
                    <a:pt x="2552" y="1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>
              <a:extLst>
                <a:ext uri="{FF2B5EF4-FFF2-40B4-BE49-F238E27FC236}">
                  <a16:creationId xmlns:a16="http://schemas.microsoft.com/office/drawing/2014/main" id="{5398EBDA-3DE5-C3DA-7C51-9B5C8AAC3523}"/>
                </a:ext>
              </a:extLst>
            </p:cNvPr>
            <p:cNvSpPr/>
            <p:nvPr/>
          </p:nvSpPr>
          <p:spPr>
            <a:xfrm flipH="1">
              <a:off x="2081669" y="3403192"/>
              <a:ext cx="125640" cy="83899"/>
            </a:xfrm>
            <a:custGeom>
              <a:avLst/>
              <a:gdLst/>
              <a:ahLst/>
              <a:cxnLst/>
              <a:rect l="l" t="t" r="r" b="b"/>
              <a:pathLst>
                <a:path w="4220" h="2818" extrusionOk="0">
                  <a:moveTo>
                    <a:pt x="1276" y="1"/>
                  </a:moveTo>
                  <a:cubicBezTo>
                    <a:pt x="889" y="1"/>
                    <a:pt x="503" y="131"/>
                    <a:pt x="171" y="425"/>
                  </a:cubicBezTo>
                  <a:cubicBezTo>
                    <a:pt x="162" y="787"/>
                    <a:pt x="0" y="1057"/>
                    <a:pt x="54" y="1351"/>
                  </a:cubicBezTo>
                  <a:cubicBezTo>
                    <a:pt x="133" y="1786"/>
                    <a:pt x="567" y="2158"/>
                    <a:pt x="919" y="2385"/>
                  </a:cubicBezTo>
                  <a:cubicBezTo>
                    <a:pt x="1363" y="2671"/>
                    <a:pt x="1888" y="2818"/>
                    <a:pt x="2410" y="2818"/>
                  </a:cubicBezTo>
                  <a:cubicBezTo>
                    <a:pt x="3080" y="2818"/>
                    <a:pt x="3743" y="2577"/>
                    <a:pt x="4220" y="2079"/>
                  </a:cubicBezTo>
                  <a:lnTo>
                    <a:pt x="4220" y="2079"/>
                  </a:lnTo>
                  <a:cubicBezTo>
                    <a:pt x="4218" y="2079"/>
                    <a:pt x="4216" y="2079"/>
                    <a:pt x="4214" y="2079"/>
                  </a:cubicBezTo>
                  <a:cubicBezTo>
                    <a:pt x="3465" y="2079"/>
                    <a:pt x="3226" y="1188"/>
                    <a:pt x="2817" y="732"/>
                  </a:cubicBezTo>
                  <a:cubicBezTo>
                    <a:pt x="2411" y="279"/>
                    <a:pt x="1842" y="1"/>
                    <a:pt x="1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" name="Google Shape;785;p38">
              <a:extLst>
                <a:ext uri="{FF2B5EF4-FFF2-40B4-BE49-F238E27FC236}">
                  <a16:creationId xmlns:a16="http://schemas.microsoft.com/office/drawing/2014/main" id="{0F06CC83-D35A-03B6-4131-D1CDBB343DE7}"/>
                </a:ext>
              </a:extLst>
            </p:cNvPr>
            <p:cNvGrpSpPr/>
            <p:nvPr/>
          </p:nvGrpSpPr>
          <p:grpSpPr>
            <a:xfrm rot="10800000" flipH="1">
              <a:off x="2224208" y="2954286"/>
              <a:ext cx="212216" cy="259515"/>
              <a:chOff x="5425097" y="1301126"/>
              <a:chExt cx="216194" cy="264353"/>
            </a:xfrm>
          </p:grpSpPr>
          <p:sp>
            <p:nvSpPr>
              <p:cNvPr id="786" name="Google Shape;786;p38">
                <a:extLst>
                  <a:ext uri="{FF2B5EF4-FFF2-40B4-BE49-F238E27FC236}">
                    <a16:creationId xmlns:a16="http://schemas.microsoft.com/office/drawing/2014/main" id="{EE8EAE03-D8E7-AC55-72C3-B4AA519399A9}"/>
                  </a:ext>
                </a:extLst>
              </p:cNvPr>
              <p:cNvSpPr/>
              <p:nvPr/>
            </p:nvSpPr>
            <p:spPr>
              <a:xfrm>
                <a:off x="5433457" y="1364615"/>
                <a:ext cx="207834" cy="169532"/>
              </a:xfrm>
              <a:custGeom>
                <a:avLst/>
                <a:gdLst/>
                <a:ahLst/>
                <a:cxnLst/>
                <a:rect l="l" t="t" r="r" b="b"/>
                <a:pathLst>
                  <a:path w="20066" h="16368" extrusionOk="0">
                    <a:moveTo>
                      <a:pt x="2516" y="0"/>
                    </a:moveTo>
                    <a:cubicBezTo>
                      <a:pt x="2516" y="0"/>
                      <a:pt x="2517" y="0"/>
                      <a:pt x="2518" y="1"/>
                    </a:cubicBezTo>
                    <a:lnTo>
                      <a:pt x="2518" y="1"/>
                    </a:lnTo>
                    <a:cubicBezTo>
                      <a:pt x="2518" y="0"/>
                      <a:pt x="2518" y="0"/>
                      <a:pt x="2518" y="0"/>
                    </a:cubicBezTo>
                    <a:close/>
                    <a:moveTo>
                      <a:pt x="2518" y="1"/>
                    </a:moveTo>
                    <a:cubicBezTo>
                      <a:pt x="2546" y="25"/>
                      <a:pt x="4368" y="1626"/>
                      <a:pt x="4867" y="4955"/>
                    </a:cubicBezTo>
                    <a:cubicBezTo>
                      <a:pt x="5294" y="7801"/>
                      <a:pt x="2787" y="9554"/>
                      <a:pt x="920" y="9554"/>
                    </a:cubicBezTo>
                    <a:cubicBezTo>
                      <a:pt x="586" y="9554"/>
                      <a:pt x="273" y="9498"/>
                      <a:pt x="0" y="9382"/>
                    </a:cubicBezTo>
                    <a:lnTo>
                      <a:pt x="0" y="9382"/>
                    </a:lnTo>
                    <a:cubicBezTo>
                      <a:pt x="0" y="9382"/>
                      <a:pt x="1433" y="13727"/>
                      <a:pt x="4117" y="15277"/>
                    </a:cubicBezTo>
                    <a:cubicBezTo>
                      <a:pt x="5677" y="16179"/>
                      <a:pt x="7978" y="16368"/>
                      <a:pt x="9631" y="16368"/>
                    </a:cubicBezTo>
                    <a:cubicBezTo>
                      <a:pt x="10821" y="16368"/>
                      <a:pt x="11674" y="16270"/>
                      <a:pt x="11674" y="16270"/>
                    </a:cubicBezTo>
                    <a:lnTo>
                      <a:pt x="17257" y="15634"/>
                    </a:lnTo>
                    <a:cubicBezTo>
                      <a:pt x="17257" y="15634"/>
                      <a:pt x="14975" y="14197"/>
                      <a:pt x="15021" y="11898"/>
                    </a:cubicBezTo>
                    <a:cubicBezTo>
                      <a:pt x="15068" y="9596"/>
                      <a:pt x="18365" y="6892"/>
                      <a:pt x="19919" y="6510"/>
                    </a:cubicBezTo>
                    <a:cubicBezTo>
                      <a:pt x="19919" y="6510"/>
                      <a:pt x="20065" y="5047"/>
                      <a:pt x="17563" y="3376"/>
                    </a:cubicBezTo>
                    <a:cubicBezTo>
                      <a:pt x="15078" y="1718"/>
                      <a:pt x="2701" y="25"/>
                      <a:pt x="2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8">
                <a:extLst>
                  <a:ext uri="{FF2B5EF4-FFF2-40B4-BE49-F238E27FC236}">
                    <a16:creationId xmlns:a16="http://schemas.microsoft.com/office/drawing/2014/main" id="{61FBDD2D-F2D0-A12B-6735-D44F962C4D4E}"/>
                  </a:ext>
                </a:extLst>
              </p:cNvPr>
              <p:cNvSpPr/>
              <p:nvPr/>
            </p:nvSpPr>
            <p:spPr>
              <a:xfrm>
                <a:off x="5554240" y="1301126"/>
                <a:ext cx="57494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905" extrusionOk="0">
                    <a:moveTo>
                      <a:pt x="4740" y="0"/>
                    </a:moveTo>
                    <a:cubicBezTo>
                      <a:pt x="4360" y="0"/>
                      <a:pt x="3580" y="210"/>
                      <a:pt x="1964" y="1972"/>
                    </a:cubicBezTo>
                    <a:cubicBezTo>
                      <a:pt x="1" y="4112"/>
                      <a:pt x="358" y="5640"/>
                      <a:pt x="358" y="5640"/>
                    </a:cubicBezTo>
                    <a:lnTo>
                      <a:pt x="703" y="5904"/>
                    </a:lnTo>
                    <a:cubicBezTo>
                      <a:pt x="703" y="5904"/>
                      <a:pt x="468" y="5339"/>
                      <a:pt x="1775" y="3181"/>
                    </a:cubicBezTo>
                    <a:cubicBezTo>
                      <a:pt x="3082" y="1020"/>
                      <a:pt x="4828" y="948"/>
                      <a:pt x="5190" y="706"/>
                    </a:cubicBezTo>
                    <a:cubicBezTo>
                      <a:pt x="5551" y="464"/>
                      <a:pt x="5211" y="50"/>
                      <a:pt x="4933" y="16"/>
                    </a:cubicBezTo>
                    <a:cubicBezTo>
                      <a:pt x="4884" y="10"/>
                      <a:pt x="4821" y="0"/>
                      <a:pt x="4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8">
                <a:extLst>
                  <a:ext uri="{FF2B5EF4-FFF2-40B4-BE49-F238E27FC236}">
                    <a16:creationId xmlns:a16="http://schemas.microsoft.com/office/drawing/2014/main" id="{DDF9334E-C473-CF53-6372-D046E3F4D97A}"/>
                  </a:ext>
                </a:extLst>
              </p:cNvPr>
              <p:cNvSpPr/>
              <p:nvPr/>
            </p:nvSpPr>
            <p:spPr>
              <a:xfrm>
                <a:off x="5459530" y="1339215"/>
                <a:ext cx="180262" cy="92834"/>
              </a:xfrm>
              <a:custGeom>
                <a:avLst/>
                <a:gdLst/>
                <a:ahLst/>
                <a:cxnLst/>
                <a:rect l="l" t="t" r="r" b="b"/>
                <a:pathLst>
                  <a:path w="17404" h="8963" extrusionOk="0">
                    <a:moveTo>
                      <a:pt x="5529" y="1"/>
                    </a:moveTo>
                    <a:cubicBezTo>
                      <a:pt x="2680" y="1"/>
                      <a:pt x="1" y="2452"/>
                      <a:pt x="1" y="2452"/>
                    </a:cubicBezTo>
                    <a:lnTo>
                      <a:pt x="2419" y="4400"/>
                    </a:lnTo>
                    <a:cubicBezTo>
                      <a:pt x="3275" y="3808"/>
                      <a:pt x="3986" y="3592"/>
                      <a:pt x="4567" y="3592"/>
                    </a:cubicBezTo>
                    <a:cubicBezTo>
                      <a:pt x="6123" y="3592"/>
                      <a:pt x="6746" y="5142"/>
                      <a:pt x="6746" y="5142"/>
                    </a:cubicBezTo>
                    <a:cubicBezTo>
                      <a:pt x="7243" y="4826"/>
                      <a:pt x="7709" y="4699"/>
                      <a:pt x="8138" y="4699"/>
                    </a:cubicBezTo>
                    <a:cubicBezTo>
                      <a:pt x="9940" y="4699"/>
                      <a:pt x="11091" y="6945"/>
                      <a:pt x="11091" y="6945"/>
                    </a:cubicBezTo>
                    <a:cubicBezTo>
                      <a:pt x="11802" y="6498"/>
                      <a:pt x="12488" y="6321"/>
                      <a:pt x="13129" y="6321"/>
                    </a:cubicBezTo>
                    <a:cubicBezTo>
                      <a:pt x="15602" y="6321"/>
                      <a:pt x="17402" y="8962"/>
                      <a:pt x="17402" y="8962"/>
                    </a:cubicBezTo>
                    <a:cubicBezTo>
                      <a:pt x="17404" y="8875"/>
                      <a:pt x="17404" y="8789"/>
                      <a:pt x="17402" y="8701"/>
                    </a:cubicBezTo>
                    <a:cubicBezTo>
                      <a:pt x="17325" y="4446"/>
                      <a:pt x="13275" y="1808"/>
                      <a:pt x="12033" y="1808"/>
                    </a:cubicBezTo>
                    <a:cubicBezTo>
                      <a:pt x="12007" y="1808"/>
                      <a:pt x="11982" y="1809"/>
                      <a:pt x="11958" y="1812"/>
                    </a:cubicBezTo>
                    <a:cubicBezTo>
                      <a:pt x="11829" y="1825"/>
                      <a:pt x="11702" y="1831"/>
                      <a:pt x="11575" y="1831"/>
                    </a:cubicBezTo>
                    <a:cubicBezTo>
                      <a:pt x="10558" y="1831"/>
                      <a:pt x="9548" y="1411"/>
                      <a:pt x="7399" y="405"/>
                    </a:cubicBezTo>
                    <a:cubicBezTo>
                      <a:pt x="6785" y="118"/>
                      <a:pt x="6153" y="1"/>
                      <a:pt x="5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8">
                <a:extLst>
                  <a:ext uri="{FF2B5EF4-FFF2-40B4-BE49-F238E27FC236}">
                    <a16:creationId xmlns:a16="http://schemas.microsoft.com/office/drawing/2014/main" id="{47E6B9B3-AF40-2774-B86A-67A0899C6859}"/>
                  </a:ext>
                </a:extLst>
              </p:cNvPr>
              <p:cNvSpPr/>
              <p:nvPr/>
            </p:nvSpPr>
            <p:spPr>
              <a:xfrm>
                <a:off x="5425097" y="1461790"/>
                <a:ext cx="187108" cy="103689"/>
              </a:xfrm>
              <a:custGeom>
                <a:avLst/>
                <a:gdLst/>
                <a:ahLst/>
                <a:cxnLst/>
                <a:rect l="l" t="t" r="r" b="b"/>
                <a:pathLst>
                  <a:path w="18065" h="10011" extrusionOk="0">
                    <a:moveTo>
                      <a:pt x="806" y="1"/>
                    </a:moveTo>
                    <a:cubicBezTo>
                      <a:pt x="0" y="3999"/>
                      <a:pt x="4024" y="7184"/>
                      <a:pt x="5537" y="8115"/>
                    </a:cubicBezTo>
                    <a:cubicBezTo>
                      <a:pt x="6298" y="8583"/>
                      <a:pt x="7025" y="8700"/>
                      <a:pt x="7560" y="8700"/>
                    </a:cubicBezTo>
                    <a:cubicBezTo>
                      <a:pt x="8090" y="8700"/>
                      <a:pt x="8432" y="8585"/>
                      <a:pt x="8432" y="8585"/>
                    </a:cubicBezTo>
                    <a:cubicBezTo>
                      <a:pt x="8432" y="8585"/>
                      <a:pt x="8978" y="10011"/>
                      <a:pt x="11861" y="10011"/>
                    </a:cubicBezTo>
                    <a:cubicBezTo>
                      <a:pt x="12020" y="10011"/>
                      <a:pt x="12186" y="10006"/>
                      <a:pt x="12360" y="9997"/>
                    </a:cubicBezTo>
                    <a:cubicBezTo>
                      <a:pt x="15677" y="9822"/>
                      <a:pt x="18064" y="6253"/>
                      <a:pt x="18064" y="6253"/>
                    </a:cubicBezTo>
                    <a:cubicBezTo>
                      <a:pt x="16587" y="5778"/>
                      <a:pt x="16201" y="4375"/>
                      <a:pt x="16201" y="4375"/>
                    </a:cubicBezTo>
                    <a:cubicBezTo>
                      <a:pt x="16201" y="4375"/>
                      <a:pt x="15851" y="4907"/>
                      <a:pt x="14516" y="4907"/>
                    </a:cubicBezTo>
                    <a:cubicBezTo>
                      <a:pt x="14382" y="4907"/>
                      <a:pt x="14239" y="4902"/>
                      <a:pt x="14085" y="4890"/>
                    </a:cubicBezTo>
                    <a:cubicBezTo>
                      <a:pt x="12396" y="4763"/>
                      <a:pt x="11400" y="3440"/>
                      <a:pt x="11400" y="3440"/>
                    </a:cubicBezTo>
                    <a:cubicBezTo>
                      <a:pt x="11400" y="3440"/>
                      <a:pt x="10811" y="4187"/>
                      <a:pt x="9723" y="4187"/>
                    </a:cubicBezTo>
                    <a:cubicBezTo>
                      <a:pt x="9468" y="4187"/>
                      <a:pt x="9185" y="4146"/>
                      <a:pt x="8877" y="4045"/>
                    </a:cubicBezTo>
                    <a:cubicBezTo>
                      <a:pt x="7249" y="3514"/>
                      <a:pt x="6421" y="1642"/>
                      <a:pt x="6421" y="1642"/>
                    </a:cubicBezTo>
                    <a:cubicBezTo>
                      <a:pt x="6421" y="1642"/>
                      <a:pt x="5813" y="2434"/>
                      <a:pt x="4435" y="2434"/>
                    </a:cubicBezTo>
                    <a:cubicBezTo>
                      <a:pt x="4216" y="2434"/>
                      <a:pt x="3977" y="2414"/>
                      <a:pt x="3718" y="2367"/>
                    </a:cubicBezTo>
                    <a:cubicBezTo>
                      <a:pt x="1831" y="2031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8">
              <a:extLst>
                <a:ext uri="{FF2B5EF4-FFF2-40B4-BE49-F238E27FC236}">
                  <a16:creationId xmlns:a16="http://schemas.microsoft.com/office/drawing/2014/main" id="{6776796A-741C-A95E-8804-B9E4A1CE2011}"/>
                </a:ext>
              </a:extLst>
            </p:cNvPr>
            <p:cNvGrpSpPr/>
            <p:nvPr/>
          </p:nvGrpSpPr>
          <p:grpSpPr>
            <a:xfrm rot="-7039952" flipH="1">
              <a:off x="2084349" y="2503392"/>
              <a:ext cx="383791" cy="430463"/>
              <a:chOff x="5055001" y="1564010"/>
              <a:chExt cx="390990" cy="438477"/>
            </a:xfrm>
          </p:grpSpPr>
          <p:sp>
            <p:nvSpPr>
              <p:cNvPr id="791" name="Google Shape;791;p38">
                <a:extLst>
                  <a:ext uri="{FF2B5EF4-FFF2-40B4-BE49-F238E27FC236}">
                    <a16:creationId xmlns:a16="http://schemas.microsoft.com/office/drawing/2014/main" id="{B7869C9F-A1B0-AF88-4BF2-55AEF4CEEE77}"/>
                  </a:ext>
                </a:extLst>
              </p:cNvPr>
              <p:cNvSpPr/>
              <p:nvPr/>
            </p:nvSpPr>
            <p:spPr>
              <a:xfrm>
                <a:off x="5142055" y="1663713"/>
                <a:ext cx="201070" cy="225017"/>
              </a:xfrm>
              <a:custGeom>
                <a:avLst/>
                <a:gdLst/>
                <a:ahLst/>
                <a:cxnLst/>
                <a:rect l="l" t="t" r="r" b="b"/>
                <a:pathLst>
                  <a:path w="19413" h="21725" extrusionOk="0">
                    <a:moveTo>
                      <a:pt x="890" y="1"/>
                    </a:moveTo>
                    <a:lnTo>
                      <a:pt x="1" y="847"/>
                    </a:lnTo>
                    <a:cubicBezTo>
                      <a:pt x="1" y="847"/>
                      <a:pt x="11381" y="11831"/>
                      <a:pt x="16796" y="21724"/>
                    </a:cubicBezTo>
                    <a:lnTo>
                      <a:pt x="19413" y="21001"/>
                    </a:lnTo>
                    <a:cubicBezTo>
                      <a:pt x="19413" y="21001"/>
                      <a:pt x="12987" y="8932"/>
                      <a:pt x="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8">
                <a:extLst>
                  <a:ext uri="{FF2B5EF4-FFF2-40B4-BE49-F238E27FC236}">
                    <a16:creationId xmlns:a16="http://schemas.microsoft.com/office/drawing/2014/main" id="{B67EA708-0EDB-C416-E4CA-2C7F0D8B7315}"/>
                  </a:ext>
                </a:extLst>
              </p:cNvPr>
              <p:cNvSpPr/>
              <p:nvPr/>
            </p:nvSpPr>
            <p:spPr>
              <a:xfrm>
                <a:off x="5237107" y="1779161"/>
                <a:ext cx="118842" cy="108112"/>
              </a:xfrm>
              <a:custGeom>
                <a:avLst/>
                <a:gdLst/>
                <a:ahLst/>
                <a:cxnLst/>
                <a:rect l="l" t="t" r="r" b="b"/>
                <a:pathLst>
                  <a:path w="11474" h="10438" extrusionOk="0">
                    <a:moveTo>
                      <a:pt x="9885" y="1"/>
                    </a:moveTo>
                    <a:lnTo>
                      <a:pt x="9885" y="1"/>
                    </a:lnTo>
                    <a:cubicBezTo>
                      <a:pt x="9885" y="1"/>
                      <a:pt x="9330" y="7455"/>
                      <a:pt x="0" y="10085"/>
                    </a:cubicBezTo>
                    <a:cubicBezTo>
                      <a:pt x="0" y="10085"/>
                      <a:pt x="978" y="10437"/>
                      <a:pt x="2398" y="10437"/>
                    </a:cubicBezTo>
                    <a:cubicBezTo>
                      <a:pt x="4033" y="10437"/>
                      <a:pt x="6253" y="9970"/>
                      <a:pt x="8241" y="7960"/>
                    </a:cubicBezTo>
                    <a:cubicBezTo>
                      <a:pt x="11473" y="4698"/>
                      <a:pt x="9885" y="1"/>
                      <a:pt x="98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8">
                <a:extLst>
                  <a:ext uri="{FF2B5EF4-FFF2-40B4-BE49-F238E27FC236}">
                    <a16:creationId xmlns:a16="http://schemas.microsoft.com/office/drawing/2014/main" id="{1BF7ED3D-135F-BFFC-48DB-14B0414203B4}"/>
                  </a:ext>
                </a:extLst>
              </p:cNvPr>
              <p:cNvSpPr/>
              <p:nvPr/>
            </p:nvSpPr>
            <p:spPr>
              <a:xfrm>
                <a:off x="5212256" y="1744988"/>
                <a:ext cx="103554" cy="89385"/>
              </a:xfrm>
              <a:custGeom>
                <a:avLst/>
                <a:gdLst/>
                <a:ahLst/>
                <a:cxnLst/>
                <a:rect l="l" t="t" r="r" b="b"/>
                <a:pathLst>
                  <a:path w="9998" h="8630" extrusionOk="0">
                    <a:moveTo>
                      <a:pt x="8822" y="1"/>
                    </a:moveTo>
                    <a:lnTo>
                      <a:pt x="8822" y="3"/>
                    </a:lnTo>
                    <a:cubicBezTo>
                      <a:pt x="8822" y="3"/>
                      <a:pt x="8064" y="6343"/>
                      <a:pt x="0" y="8230"/>
                    </a:cubicBezTo>
                    <a:cubicBezTo>
                      <a:pt x="0" y="8230"/>
                      <a:pt x="971" y="8630"/>
                      <a:pt x="2359" y="8630"/>
                    </a:cubicBezTo>
                    <a:cubicBezTo>
                      <a:pt x="3718" y="8630"/>
                      <a:pt x="5476" y="8247"/>
                      <a:pt x="7116" y="6733"/>
                    </a:cubicBezTo>
                    <a:cubicBezTo>
                      <a:pt x="9998" y="4071"/>
                      <a:pt x="8822" y="1"/>
                      <a:pt x="8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8">
                <a:extLst>
                  <a:ext uri="{FF2B5EF4-FFF2-40B4-BE49-F238E27FC236}">
                    <a16:creationId xmlns:a16="http://schemas.microsoft.com/office/drawing/2014/main" id="{A1168253-3562-0410-4F1B-B15971D706AB}"/>
                  </a:ext>
                </a:extLst>
              </p:cNvPr>
              <p:cNvSpPr/>
              <p:nvPr/>
            </p:nvSpPr>
            <p:spPr>
              <a:xfrm>
                <a:off x="5188846" y="1707738"/>
                <a:ext cx="90928" cy="78489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7578" extrusionOk="0">
                    <a:moveTo>
                      <a:pt x="7745" y="1"/>
                    </a:moveTo>
                    <a:cubicBezTo>
                      <a:pt x="7745" y="1"/>
                      <a:pt x="7080" y="5568"/>
                      <a:pt x="0" y="7227"/>
                    </a:cubicBezTo>
                    <a:cubicBezTo>
                      <a:pt x="0" y="7227"/>
                      <a:pt x="852" y="7578"/>
                      <a:pt x="2071" y="7578"/>
                    </a:cubicBezTo>
                    <a:cubicBezTo>
                      <a:pt x="3264" y="7578"/>
                      <a:pt x="4808" y="7242"/>
                      <a:pt x="6248" y="5912"/>
                    </a:cubicBezTo>
                    <a:cubicBezTo>
                      <a:pt x="8779" y="3575"/>
                      <a:pt x="7745" y="1"/>
                      <a:pt x="77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8">
                <a:extLst>
                  <a:ext uri="{FF2B5EF4-FFF2-40B4-BE49-F238E27FC236}">
                    <a16:creationId xmlns:a16="http://schemas.microsoft.com/office/drawing/2014/main" id="{D4BF4AFC-CAAA-4160-3598-55EB694ECED6}"/>
                  </a:ext>
                </a:extLst>
              </p:cNvPr>
              <p:cNvSpPr/>
              <p:nvPr/>
            </p:nvSpPr>
            <p:spPr>
              <a:xfrm>
                <a:off x="5153688" y="1671109"/>
                <a:ext cx="74501" cy="6708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6477" extrusionOk="0">
                    <a:moveTo>
                      <a:pt x="6226" y="1"/>
                    </a:moveTo>
                    <a:lnTo>
                      <a:pt x="6226" y="1"/>
                    </a:lnTo>
                    <a:cubicBezTo>
                      <a:pt x="6226" y="1"/>
                      <a:pt x="5839" y="4651"/>
                      <a:pt x="1" y="6243"/>
                    </a:cubicBezTo>
                    <a:cubicBezTo>
                      <a:pt x="1" y="6243"/>
                      <a:pt x="631" y="6476"/>
                      <a:pt x="1542" y="6476"/>
                    </a:cubicBezTo>
                    <a:cubicBezTo>
                      <a:pt x="2558" y="6476"/>
                      <a:pt x="3924" y="6187"/>
                      <a:pt x="5158" y="4962"/>
                    </a:cubicBezTo>
                    <a:cubicBezTo>
                      <a:pt x="7193" y="2943"/>
                      <a:pt x="6226" y="1"/>
                      <a:pt x="62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8">
                <a:extLst>
                  <a:ext uri="{FF2B5EF4-FFF2-40B4-BE49-F238E27FC236}">
                    <a16:creationId xmlns:a16="http://schemas.microsoft.com/office/drawing/2014/main" id="{D5E234EF-CDC4-5021-DDCB-012019D3C3F8}"/>
                  </a:ext>
                </a:extLst>
              </p:cNvPr>
              <p:cNvSpPr/>
              <p:nvPr/>
            </p:nvSpPr>
            <p:spPr>
              <a:xfrm>
                <a:off x="5055001" y="1564010"/>
                <a:ext cx="120924" cy="123927"/>
              </a:xfrm>
              <a:custGeom>
                <a:avLst/>
                <a:gdLst/>
                <a:ahLst/>
                <a:cxnLst/>
                <a:rect l="l" t="t" r="r" b="b"/>
                <a:pathLst>
                  <a:path w="11675" h="11965" extrusionOk="0">
                    <a:moveTo>
                      <a:pt x="8202" y="0"/>
                    </a:moveTo>
                    <a:cubicBezTo>
                      <a:pt x="8202" y="0"/>
                      <a:pt x="5722" y="4300"/>
                      <a:pt x="6892" y="7841"/>
                    </a:cubicBezTo>
                    <a:cubicBezTo>
                      <a:pt x="6892" y="7841"/>
                      <a:pt x="6841" y="7840"/>
                      <a:pt x="6749" y="7840"/>
                    </a:cubicBezTo>
                    <a:cubicBezTo>
                      <a:pt x="5936" y="7840"/>
                      <a:pt x="1869" y="7974"/>
                      <a:pt x="0" y="10598"/>
                    </a:cubicBezTo>
                    <a:cubicBezTo>
                      <a:pt x="0" y="10598"/>
                      <a:pt x="1641" y="11965"/>
                      <a:pt x="4441" y="11965"/>
                    </a:cubicBezTo>
                    <a:cubicBezTo>
                      <a:pt x="5750" y="11965"/>
                      <a:pt x="7313" y="11666"/>
                      <a:pt x="9080" y="10788"/>
                    </a:cubicBezTo>
                    <a:lnTo>
                      <a:pt x="9658" y="9905"/>
                    </a:lnTo>
                    <a:cubicBezTo>
                      <a:pt x="9658" y="9905"/>
                      <a:pt x="11674" y="4838"/>
                      <a:pt x="8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8">
                <a:extLst>
                  <a:ext uri="{FF2B5EF4-FFF2-40B4-BE49-F238E27FC236}">
                    <a16:creationId xmlns:a16="http://schemas.microsoft.com/office/drawing/2014/main" id="{6F7E8740-2A86-7C78-4CFF-FBC3A2DAE8D0}"/>
                  </a:ext>
                </a:extLst>
              </p:cNvPr>
              <p:cNvSpPr/>
              <p:nvPr/>
            </p:nvSpPr>
            <p:spPr>
              <a:xfrm>
                <a:off x="5271591" y="1844639"/>
                <a:ext cx="174400" cy="157848"/>
              </a:xfrm>
              <a:custGeom>
                <a:avLst/>
                <a:gdLst/>
                <a:ahLst/>
                <a:cxnLst/>
                <a:rect l="l" t="t" r="r" b="b"/>
                <a:pathLst>
                  <a:path w="16838" h="15240" extrusionOk="0">
                    <a:moveTo>
                      <a:pt x="9422" y="0"/>
                    </a:moveTo>
                    <a:cubicBezTo>
                      <a:pt x="7073" y="0"/>
                      <a:pt x="5783" y="2764"/>
                      <a:pt x="5783" y="2764"/>
                    </a:cubicBezTo>
                    <a:lnTo>
                      <a:pt x="5381" y="3489"/>
                    </a:lnTo>
                    <a:cubicBezTo>
                      <a:pt x="5381" y="3489"/>
                      <a:pt x="5273" y="3451"/>
                      <a:pt x="5076" y="3451"/>
                    </a:cubicBezTo>
                    <a:cubicBezTo>
                      <a:pt x="4548" y="3451"/>
                      <a:pt x="3384" y="3722"/>
                      <a:pt x="1959" y="5716"/>
                    </a:cubicBezTo>
                    <a:cubicBezTo>
                      <a:pt x="1" y="8455"/>
                      <a:pt x="2675" y="12604"/>
                      <a:pt x="5994" y="14213"/>
                    </a:cubicBezTo>
                    <a:cubicBezTo>
                      <a:pt x="7696" y="15038"/>
                      <a:pt x="9235" y="15239"/>
                      <a:pt x="10330" y="15239"/>
                    </a:cubicBezTo>
                    <a:cubicBezTo>
                      <a:pt x="11371" y="15239"/>
                      <a:pt x="12012" y="15058"/>
                      <a:pt x="12012" y="15058"/>
                    </a:cubicBezTo>
                    <a:cubicBezTo>
                      <a:pt x="9704" y="13485"/>
                      <a:pt x="9820" y="10626"/>
                      <a:pt x="9820" y="10626"/>
                    </a:cubicBezTo>
                    <a:lnTo>
                      <a:pt x="9820" y="10626"/>
                    </a:lnTo>
                    <a:cubicBezTo>
                      <a:pt x="9820" y="10626"/>
                      <a:pt x="9906" y="11662"/>
                      <a:pt x="11620" y="13239"/>
                    </a:cubicBezTo>
                    <a:cubicBezTo>
                      <a:pt x="12786" y="14315"/>
                      <a:pt x="13665" y="14486"/>
                      <a:pt x="14107" y="14486"/>
                    </a:cubicBezTo>
                    <a:cubicBezTo>
                      <a:pt x="14315" y="14486"/>
                      <a:pt x="14426" y="14448"/>
                      <a:pt x="14426" y="14448"/>
                    </a:cubicBezTo>
                    <a:cubicBezTo>
                      <a:pt x="16837" y="10105"/>
                      <a:pt x="14050" y="1735"/>
                      <a:pt x="10820" y="314"/>
                    </a:cubicBezTo>
                    <a:cubicBezTo>
                      <a:pt x="10319" y="93"/>
                      <a:pt x="9852" y="0"/>
                      <a:pt x="94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8">
                <a:extLst>
                  <a:ext uri="{FF2B5EF4-FFF2-40B4-BE49-F238E27FC236}">
                    <a16:creationId xmlns:a16="http://schemas.microsoft.com/office/drawing/2014/main" id="{F41DA955-09F6-264A-304E-8BC392F86E74}"/>
                  </a:ext>
                </a:extLst>
              </p:cNvPr>
              <p:cNvSpPr/>
              <p:nvPr/>
            </p:nvSpPr>
            <p:spPr>
              <a:xfrm>
                <a:off x="5369699" y="1897644"/>
                <a:ext cx="28504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2604" extrusionOk="0">
                    <a:moveTo>
                      <a:pt x="1374" y="1"/>
                    </a:moveTo>
                    <a:cubicBezTo>
                      <a:pt x="722" y="1"/>
                      <a:pt x="161" y="489"/>
                      <a:pt x="83" y="1152"/>
                    </a:cubicBezTo>
                    <a:cubicBezTo>
                      <a:pt x="1" y="1865"/>
                      <a:pt x="511" y="2512"/>
                      <a:pt x="1225" y="2595"/>
                    </a:cubicBezTo>
                    <a:cubicBezTo>
                      <a:pt x="1277" y="2601"/>
                      <a:pt x="1328" y="2604"/>
                      <a:pt x="1379" y="2604"/>
                    </a:cubicBezTo>
                    <a:cubicBezTo>
                      <a:pt x="2030" y="2604"/>
                      <a:pt x="2591" y="2115"/>
                      <a:pt x="2669" y="1453"/>
                    </a:cubicBezTo>
                    <a:cubicBezTo>
                      <a:pt x="2752" y="740"/>
                      <a:pt x="2242" y="92"/>
                      <a:pt x="1527" y="10"/>
                    </a:cubicBezTo>
                    <a:cubicBezTo>
                      <a:pt x="1476" y="4"/>
                      <a:pt x="1424" y="1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799;p38">
              <a:extLst>
                <a:ext uri="{FF2B5EF4-FFF2-40B4-BE49-F238E27FC236}">
                  <a16:creationId xmlns:a16="http://schemas.microsoft.com/office/drawing/2014/main" id="{427ADEB2-E07B-E510-1FBC-9462EA91E2A3}"/>
                </a:ext>
              </a:extLst>
            </p:cNvPr>
            <p:cNvGrpSpPr/>
            <p:nvPr/>
          </p:nvGrpSpPr>
          <p:grpSpPr>
            <a:xfrm rot="10800000" flipH="1">
              <a:off x="1775820" y="2836011"/>
              <a:ext cx="347035" cy="395737"/>
              <a:chOff x="5116086" y="1135127"/>
              <a:chExt cx="353540" cy="403114"/>
            </a:xfrm>
          </p:grpSpPr>
          <p:sp>
            <p:nvSpPr>
              <p:cNvPr id="800" name="Google Shape;800;p38">
                <a:extLst>
                  <a:ext uri="{FF2B5EF4-FFF2-40B4-BE49-F238E27FC236}">
                    <a16:creationId xmlns:a16="http://schemas.microsoft.com/office/drawing/2014/main" id="{AFC4C1FC-0AE8-99AE-F223-ED9A32702BA9}"/>
                  </a:ext>
                </a:extLst>
              </p:cNvPr>
              <p:cNvSpPr/>
              <p:nvPr/>
            </p:nvSpPr>
            <p:spPr>
              <a:xfrm>
                <a:off x="5116086" y="1337289"/>
                <a:ext cx="140562" cy="112503"/>
              </a:xfrm>
              <a:custGeom>
                <a:avLst/>
                <a:gdLst/>
                <a:ahLst/>
                <a:cxnLst/>
                <a:rect l="l" t="t" r="r" b="b"/>
                <a:pathLst>
                  <a:path w="13571" h="10862" extrusionOk="0">
                    <a:moveTo>
                      <a:pt x="11968" y="1"/>
                    </a:moveTo>
                    <a:lnTo>
                      <a:pt x="9116" y="1349"/>
                    </a:lnTo>
                    <a:cubicBezTo>
                      <a:pt x="9116" y="1349"/>
                      <a:pt x="10010" y="2965"/>
                      <a:pt x="8419" y="4945"/>
                    </a:cubicBezTo>
                    <a:cubicBezTo>
                      <a:pt x="6827" y="6925"/>
                      <a:pt x="4568" y="7275"/>
                      <a:pt x="3559" y="7400"/>
                    </a:cubicBezTo>
                    <a:cubicBezTo>
                      <a:pt x="2549" y="7526"/>
                      <a:pt x="0" y="8331"/>
                      <a:pt x="1865" y="10402"/>
                    </a:cubicBezTo>
                    <a:cubicBezTo>
                      <a:pt x="2157" y="10725"/>
                      <a:pt x="2569" y="10862"/>
                      <a:pt x="3058" y="10862"/>
                    </a:cubicBezTo>
                    <a:cubicBezTo>
                      <a:pt x="5701" y="10862"/>
                      <a:pt x="10575" y="6877"/>
                      <a:pt x="10575" y="6877"/>
                    </a:cubicBezTo>
                    <a:lnTo>
                      <a:pt x="13570" y="1718"/>
                    </a:lnTo>
                    <a:lnTo>
                      <a:pt x="119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8">
                <a:extLst>
                  <a:ext uri="{FF2B5EF4-FFF2-40B4-BE49-F238E27FC236}">
                    <a16:creationId xmlns:a16="http://schemas.microsoft.com/office/drawing/2014/main" id="{168E6D11-7D8A-53FB-0241-7D794D3B7C99}"/>
                  </a:ext>
                </a:extLst>
              </p:cNvPr>
              <p:cNvSpPr/>
              <p:nvPr/>
            </p:nvSpPr>
            <p:spPr>
              <a:xfrm>
                <a:off x="5128382" y="1321315"/>
                <a:ext cx="163576" cy="135176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13051" extrusionOk="0">
                    <a:moveTo>
                      <a:pt x="13818" y="1"/>
                    </a:moveTo>
                    <a:cubicBezTo>
                      <a:pt x="11946" y="1"/>
                      <a:pt x="8195" y="1352"/>
                      <a:pt x="8195" y="1352"/>
                    </a:cubicBezTo>
                    <a:cubicBezTo>
                      <a:pt x="8195" y="1352"/>
                      <a:pt x="10312" y="5127"/>
                      <a:pt x="7218" y="7836"/>
                    </a:cubicBezTo>
                    <a:cubicBezTo>
                      <a:pt x="4125" y="10548"/>
                      <a:pt x="0" y="8827"/>
                      <a:pt x="301" y="11125"/>
                    </a:cubicBezTo>
                    <a:cubicBezTo>
                      <a:pt x="451" y="12271"/>
                      <a:pt x="2034" y="13050"/>
                      <a:pt x="4125" y="13050"/>
                    </a:cubicBezTo>
                    <a:cubicBezTo>
                      <a:pt x="6223" y="13050"/>
                      <a:pt x="8832" y="12265"/>
                      <a:pt x="11015" y="10275"/>
                    </a:cubicBezTo>
                    <a:cubicBezTo>
                      <a:pt x="15371" y="6305"/>
                      <a:pt x="15097" y="2885"/>
                      <a:pt x="15097" y="2885"/>
                    </a:cubicBezTo>
                    <a:cubicBezTo>
                      <a:pt x="15097" y="2885"/>
                      <a:pt x="15792" y="866"/>
                      <a:pt x="14631" y="158"/>
                    </a:cubicBezTo>
                    <a:cubicBezTo>
                      <a:pt x="14449" y="47"/>
                      <a:pt x="14166" y="1"/>
                      <a:pt x="13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8">
                <a:extLst>
                  <a:ext uri="{FF2B5EF4-FFF2-40B4-BE49-F238E27FC236}">
                    <a16:creationId xmlns:a16="http://schemas.microsoft.com/office/drawing/2014/main" id="{8D7C1841-9417-54D4-4B84-EB0F5DCCC1DB}"/>
                  </a:ext>
                </a:extLst>
              </p:cNvPr>
              <p:cNvSpPr/>
              <p:nvPr/>
            </p:nvSpPr>
            <p:spPr>
              <a:xfrm>
                <a:off x="5290807" y="1228522"/>
                <a:ext cx="76987" cy="131944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12739" extrusionOk="0">
                    <a:moveTo>
                      <a:pt x="5166" y="0"/>
                    </a:moveTo>
                    <a:cubicBezTo>
                      <a:pt x="3644" y="0"/>
                      <a:pt x="1" y="12364"/>
                      <a:pt x="1" y="12364"/>
                    </a:cubicBezTo>
                    <a:cubicBezTo>
                      <a:pt x="1" y="12364"/>
                      <a:pt x="727" y="12738"/>
                      <a:pt x="1706" y="12738"/>
                    </a:cubicBezTo>
                    <a:cubicBezTo>
                      <a:pt x="2863" y="12738"/>
                      <a:pt x="4372" y="12215"/>
                      <a:pt x="5448" y="9930"/>
                    </a:cubicBezTo>
                    <a:cubicBezTo>
                      <a:pt x="7433" y="5716"/>
                      <a:pt x="6737" y="1572"/>
                      <a:pt x="5391" y="109"/>
                    </a:cubicBezTo>
                    <a:cubicBezTo>
                      <a:pt x="5323" y="35"/>
                      <a:pt x="5248" y="0"/>
                      <a:pt x="51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8">
                <a:extLst>
                  <a:ext uri="{FF2B5EF4-FFF2-40B4-BE49-F238E27FC236}">
                    <a16:creationId xmlns:a16="http://schemas.microsoft.com/office/drawing/2014/main" id="{D3882530-1821-02F5-478C-5F9BFB5345E5}"/>
                  </a:ext>
                </a:extLst>
              </p:cNvPr>
              <p:cNvSpPr/>
              <p:nvPr/>
            </p:nvSpPr>
            <p:spPr>
              <a:xfrm>
                <a:off x="5293852" y="1217200"/>
                <a:ext cx="72451" cy="135673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13099" extrusionOk="0">
                    <a:moveTo>
                      <a:pt x="3011" y="0"/>
                    </a:moveTo>
                    <a:lnTo>
                      <a:pt x="0" y="12780"/>
                    </a:lnTo>
                    <a:cubicBezTo>
                      <a:pt x="0" y="12780"/>
                      <a:pt x="594" y="13098"/>
                      <a:pt x="1411" y="13098"/>
                    </a:cubicBezTo>
                    <a:cubicBezTo>
                      <a:pt x="2669" y="13098"/>
                      <a:pt x="4457" y="12343"/>
                      <a:pt x="5415" y="8504"/>
                    </a:cubicBezTo>
                    <a:cubicBezTo>
                      <a:pt x="6995" y="2173"/>
                      <a:pt x="3011" y="0"/>
                      <a:pt x="3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8">
                <a:extLst>
                  <a:ext uri="{FF2B5EF4-FFF2-40B4-BE49-F238E27FC236}">
                    <a16:creationId xmlns:a16="http://schemas.microsoft.com/office/drawing/2014/main" id="{50A59DC8-B462-54FA-CC74-E6D0C4FB9EC6}"/>
                  </a:ext>
                </a:extLst>
              </p:cNvPr>
              <p:cNvSpPr/>
              <p:nvPr/>
            </p:nvSpPr>
            <p:spPr>
              <a:xfrm>
                <a:off x="5162607" y="1135127"/>
                <a:ext cx="290663" cy="403114"/>
              </a:xfrm>
              <a:custGeom>
                <a:avLst/>
                <a:gdLst/>
                <a:ahLst/>
                <a:cxnLst/>
                <a:rect l="l" t="t" r="r" b="b"/>
                <a:pathLst>
                  <a:path w="28063" h="38920" extrusionOk="0">
                    <a:moveTo>
                      <a:pt x="20536" y="0"/>
                    </a:moveTo>
                    <a:cubicBezTo>
                      <a:pt x="17538" y="0"/>
                      <a:pt x="13221" y="929"/>
                      <a:pt x="8945" y="5100"/>
                    </a:cubicBezTo>
                    <a:cubicBezTo>
                      <a:pt x="1231" y="12625"/>
                      <a:pt x="0" y="25027"/>
                      <a:pt x="5231" y="33995"/>
                    </a:cubicBezTo>
                    <a:cubicBezTo>
                      <a:pt x="5231" y="33995"/>
                      <a:pt x="7451" y="38242"/>
                      <a:pt x="9766" y="38901"/>
                    </a:cubicBezTo>
                    <a:cubicBezTo>
                      <a:pt x="9766" y="38901"/>
                      <a:pt x="9819" y="38920"/>
                      <a:pt x="9912" y="38920"/>
                    </a:cubicBezTo>
                    <a:cubicBezTo>
                      <a:pt x="10144" y="38920"/>
                      <a:pt x="10623" y="38805"/>
                      <a:pt x="11144" y="38005"/>
                    </a:cubicBezTo>
                    <a:cubicBezTo>
                      <a:pt x="11873" y="36883"/>
                      <a:pt x="9814" y="27449"/>
                      <a:pt x="13750" y="17478"/>
                    </a:cubicBezTo>
                    <a:cubicBezTo>
                      <a:pt x="17688" y="7508"/>
                      <a:pt x="25206" y="3127"/>
                      <a:pt x="25206" y="3127"/>
                    </a:cubicBezTo>
                    <a:lnTo>
                      <a:pt x="28062" y="3441"/>
                    </a:lnTo>
                    <a:lnTo>
                      <a:pt x="28035" y="692"/>
                    </a:lnTo>
                    <a:lnTo>
                      <a:pt x="24506" y="601"/>
                    </a:lnTo>
                    <a:cubicBezTo>
                      <a:pt x="24506" y="601"/>
                      <a:pt x="22947" y="0"/>
                      <a:pt x="205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8">
                <a:extLst>
                  <a:ext uri="{FF2B5EF4-FFF2-40B4-BE49-F238E27FC236}">
                    <a16:creationId xmlns:a16="http://schemas.microsoft.com/office/drawing/2014/main" id="{8DD0F94B-FAE6-4343-1B85-B9FF418CC94F}"/>
                  </a:ext>
                </a:extLst>
              </p:cNvPr>
              <p:cNvSpPr/>
              <p:nvPr/>
            </p:nvSpPr>
            <p:spPr>
              <a:xfrm>
                <a:off x="5214846" y="1153473"/>
                <a:ext cx="238430" cy="380721"/>
              </a:xfrm>
              <a:custGeom>
                <a:avLst/>
                <a:gdLst/>
                <a:ahLst/>
                <a:cxnLst/>
                <a:rect l="l" t="t" r="r" b="b"/>
                <a:pathLst>
                  <a:path w="23020" h="36758" extrusionOk="0">
                    <a:moveTo>
                      <a:pt x="19854" y="1"/>
                    </a:moveTo>
                    <a:cubicBezTo>
                      <a:pt x="19854" y="1"/>
                      <a:pt x="6284" y="2057"/>
                      <a:pt x="3030" y="14017"/>
                    </a:cubicBezTo>
                    <a:cubicBezTo>
                      <a:pt x="1" y="25150"/>
                      <a:pt x="4972" y="35394"/>
                      <a:pt x="5675" y="36758"/>
                    </a:cubicBezTo>
                    <a:cubicBezTo>
                      <a:pt x="5810" y="36629"/>
                      <a:pt x="5953" y="36459"/>
                      <a:pt x="6101" y="36234"/>
                    </a:cubicBezTo>
                    <a:cubicBezTo>
                      <a:pt x="6830" y="35112"/>
                      <a:pt x="4771" y="25678"/>
                      <a:pt x="8707" y="15707"/>
                    </a:cubicBezTo>
                    <a:cubicBezTo>
                      <a:pt x="12645" y="5737"/>
                      <a:pt x="20163" y="1354"/>
                      <a:pt x="20163" y="1354"/>
                    </a:cubicBezTo>
                    <a:lnTo>
                      <a:pt x="23019" y="1670"/>
                    </a:lnTo>
                    <a:lnTo>
                      <a:pt x="23005" y="222"/>
                    </a:lnTo>
                    <a:lnTo>
                      <a:pt x="198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8">
                <a:extLst>
                  <a:ext uri="{FF2B5EF4-FFF2-40B4-BE49-F238E27FC236}">
                    <a16:creationId xmlns:a16="http://schemas.microsoft.com/office/drawing/2014/main" id="{E5D506DE-9E0A-CE0C-97DF-9E8669276193}"/>
                  </a:ext>
                </a:extLst>
              </p:cNvPr>
              <p:cNvSpPr/>
              <p:nvPr/>
            </p:nvSpPr>
            <p:spPr>
              <a:xfrm>
                <a:off x="5237045" y="1153473"/>
                <a:ext cx="216234" cy="199133"/>
              </a:xfrm>
              <a:custGeom>
                <a:avLst/>
                <a:gdLst/>
                <a:ahLst/>
                <a:cxnLst/>
                <a:rect l="l" t="t" r="r" b="b"/>
                <a:pathLst>
                  <a:path w="20877" h="19226" extrusionOk="0">
                    <a:moveTo>
                      <a:pt x="5433" y="19133"/>
                    </a:moveTo>
                    <a:cubicBezTo>
                      <a:pt x="5432" y="19134"/>
                      <a:pt x="5431" y="19136"/>
                      <a:pt x="5431" y="19138"/>
                    </a:cubicBezTo>
                    <a:cubicBezTo>
                      <a:pt x="5431" y="19136"/>
                      <a:pt x="5432" y="19134"/>
                      <a:pt x="5433" y="19133"/>
                    </a:cubicBezTo>
                    <a:close/>
                    <a:moveTo>
                      <a:pt x="17711" y="1"/>
                    </a:moveTo>
                    <a:cubicBezTo>
                      <a:pt x="17711" y="1"/>
                      <a:pt x="4143" y="2057"/>
                      <a:pt x="887" y="14017"/>
                    </a:cubicBezTo>
                    <a:cubicBezTo>
                      <a:pt x="406" y="15788"/>
                      <a:pt x="128" y="17534"/>
                      <a:pt x="1" y="19226"/>
                    </a:cubicBezTo>
                    <a:cubicBezTo>
                      <a:pt x="2948" y="18192"/>
                      <a:pt x="4409" y="16306"/>
                      <a:pt x="4409" y="16306"/>
                    </a:cubicBezTo>
                    <a:cubicBezTo>
                      <a:pt x="4619" y="18429"/>
                      <a:pt x="5347" y="18867"/>
                      <a:pt x="5484" y="18932"/>
                    </a:cubicBezTo>
                    <a:cubicBezTo>
                      <a:pt x="5466" y="18999"/>
                      <a:pt x="5451" y="19066"/>
                      <a:pt x="5433" y="19133"/>
                    </a:cubicBezTo>
                    <a:lnTo>
                      <a:pt x="5433" y="19133"/>
                    </a:lnTo>
                    <a:cubicBezTo>
                      <a:pt x="5741" y="18004"/>
                      <a:pt x="6110" y="16861"/>
                      <a:pt x="6564" y="15707"/>
                    </a:cubicBezTo>
                    <a:cubicBezTo>
                      <a:pt x="10502" y="5737"/>
                      <a:pt x="18022" y="1356"/>
                      <a:pt x="18022" y="1356"/>
                    </a:cubicBezTo>
                    <a:lnTo>
                      <a:pt x="20876" y="1670"/>
                    </a:lnTo>
                    <a:lnTo>
                      <a:pt x="20862" y="224"/>
                    </a:lnTo>
                    <a:lnTo>
                      <a:pt x="1771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8">
                <a:extLst>
                  <a:ext uri="{FF2B5EF4-FFF2-40B4-BE49-F238E27FC236}">
                    <a16:creationId xmlns:a16="http://schemas.microsoft.com/office/drawing/2014/main" id="{8EF60596-19F3-6580-58BF-B1306F4B5FBC}"/>
                  </a:ext>
                </a:extLst>
              </p:cNvPr>
              <p:cNvSpPr/>
              <p:nvPr/>
            </p:nvSpPr>
            <p:spPr>
              <a:xfrm>
                <a:off x="5288766" y="1358472"/>
                <a:ext cx="2776" cy="1171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31" extrusionOk="0">
                    <a:moveTo>
                      <a:pt x="268" y="1"/>
                    </a:moveTo>
                    <a:cubicBezTo>
                      <a:pt x="223" y="174"/>
                      <a:pt x="174" y="349"/>
                      <a:pt x="132" y="521"/>
                    </a:cubicBezTo>
                    <a:cubicBezTo>
                      <a:pt x="86" y="713"/>
                      <a:pt x="50" y="898"/>
                      <a:pt x="9" y="1087"/>
                    </a:cubicBezTo>
                    <a:lnTo>
                      <a:pt x="9" y="1087"/>
                    </a:lnTo>
                    <a:cubicBezTo>
                      <a:pt x="88" y="727"/>
                      <a:pt x="176" y="366"/>
                      <a:pt x="268" y="1"/>
                    </a:cubicBezTo>
                    <a:close/>
                    <a:moveTo>
                      <a:pt x="9" y="1087"/>
                    </a:moveTo>
                    <a:cubicBezTo>
                      <a:pt x="6" y="1102"/>
                      <a:pt x="3" y="1116"/>
                      <a:pt x="0" y="1131"/>
                    </a:cubicBezTo>
                    <a:cubicBezTo>
                      <a:pt x="3" y="1116"/>
                      <a:pt x="6" y="1102"/>
                      <a:pt x="9" y="1087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>
                <a:extLst>
                  <a:ext uri="{FF2B5EF4-FFF2-40B4-BE49-F238E27FC236}">
                    <a16:creationId xmlns:a16="http://schemas.microsoft.com/office/drawing/2014/main" id="{16C9B7B4-BC95-BD26-EE6D-A56FBA6B00D2}"/>
                  </a:ext>
                </a:extLst>
              </p:cNvPr>
              <p:cNvSpPr/>
              <p:nvPr/>
            </p:nvSpPr>
            <p:spPr>
              <a:xfrm>
                <a:off x="5284674" y="1375077"/>
                <a:ext cx="3035" cy="1626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1570" extrusionOk="0">
                    <a:moveTo>
                      <a:pt x="0" y="1570"/>
                    </a:moveTo>
                    <a:cubicBezTo>
                      <a:pt x="84" y="1054"/>
                      <a:pt x="184" y="529"/>
                      <a:pt x="292" y="0"/>
                    </a:cubicBezTo>
                    <a:cubicBezTo>
                      <a:pt x="184" y="529"/>
                      <a:pt x="84" y="1054"/>
                      <a:pt x="0" y="157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8">
                <a:extLst>
                  <a:ext uri="{FF2B5EF4-FFF2-40B4-BE49-F238E27FC236}">
                    <a16:creationId xmlns:a16="http://schemas.microsoft.com/office/drawing/2014/main" id="{63009EEF-497F-1502-F8A7-35C44175D5D8}"/>
                  </a:ext>
                </a:extLst>
              </p:cNvPr>
              <p:cNvSpPr/>
              <p:nvPr/>
            </p:nvSpPr>
            <p:spPr>
              <a:xfrm>
                <a:off x="5183324" y="1356007"/>
                <a:ext cx="65449" cy="172090"/>
              </a:xfrm>
              <a:custGeom>
                <a:avLst/>
                <a:gdLst/>
                <a:ahLst/>
                <a:cxnLst/>
                <a:rect l="l" t="t" r="r" b="b"/>
                <a:pathLst>
                  <a:path w="6319" h="16615" extrusionOk="0">
                    <a:moveTo>
                      <a:pt x="4088" y="0"/>
                    </a:moveTo>
                    <a:cubicBezTo>
                      <a:pt x="3228" y="208"/>
                      <a:pt x="2267" y="337"/>
                      <a:pt x="1203" y="337"/>
                    </a:cubicBezTo>
                    <a:cubicBezTo>
                      <a:pt x="836" y="337"/>
                      <a:pt x="456" y="321"/>
                      <a:pt x="64" y="289"/>
                    </a:cubicBezTo>
                    <a:lnTo>
                      <a:pt x="64" y="289"/>
                    </a:lnTo>
                    <a:cubicBezTo>
                      <a:pt x="1" y="4611"/>
                      <a:pt x="1053" y="8939"/>
                      <a:pt x="3231" y="12672"/>
                    </a:cubicBezTo>
                    <a:cubicBezTo>
                      <a:pt x="3231" y="12672"/>
                      <a:pt x="4527" y="15152"/>
                      <a:pt x="6173" y="16615"/>
                    </a:cubicBezTo>
                    <a:lnTo>
                      <a:pt x="6319" y="16572"/>
                    </a:lnTo>
                    <a:cubicBezTo>
                      <a:pt x="6319" y="16572"/>
                      <a:pt x="1347" y="11616"/>
                      <a:pt x="40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8">
                <a:extLst>
                  <a:ext uri="{FF2B5EF4-FFF2-40B4-BE49-F238E27FC236}">
                    <a16:creationId xmlns:a16="http://schemas.microsoft.com/office/drawing/2014/main" id="{D71F3603-1A66-87B9-627F-74EA6B9406CD}"/>
                  </a:ext>
                </a:extLst>
              </p:cNvPr>
              <p:cNvSpPr/>
              <p:nvPr/>
            </p:nvSpPr>
            <p:spPr>
              <a:xfrm>
                <a:off x="5437973" y="1142285"/>
                <a:ext cx="31653" cy="28493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751" extrusionOk="0">
                    <a:moveTo>
                      <a:pt x="1452" y="1"/>
                    </a:moveTo>
                    <a:cubicBezTo>
                      <a:pt x="1" y="1519"/>
                      <a:pt x="1479" y="2750"/>
                      <a:pt x="1479" y="2750"/>
                    </a:cubicBezTo>
                    <a:cubicBezTo>
                      <a:pt x="3056" y="1359"/>
                      <a:pt x="1452" y="1"/>
                      <a:pt x="14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8">
                <a:extLst>
                  <a:ext uri="{FF2B5EF4-FFF2-40B4-BE49-F238E27FC236}">
                    <a16:creationId xmlns:a16="http://schemas.microsoft.com/office/drawing/2014/main" id="{FF9CC9BB-7BEC-8100-6478-1B9C5F829944}"/>
                  </a:ext>
                </a:extLst>
              </p:cNvPr>
              <p:cNvSpPr/>
              <p:nvPr/>
            </p:nvSpPr>
            <p:spPr>
              <a:xfrm>
                <a:off x="5135488" y="1175040"/>
                <a:ext cx="147222" cy="189936"/>
              </a:xfrm>
              <a:custGeom>
                <a:avLst/>
                <a:gdLst/>
                <a:ahLst/>
                <a:cxnLst/>
                <a:rect l="l" t="t" r="r" b="b"/>
                <a:pathLst>
                  <a:path w="14214" h="18338" extrusionOk="0">
                    <a:moveTo>
                      <a:pt x="6253" y="0"/>
                    </a:moveTo>
                    <a:cubicBezTo>
                      <a:pt x="5890" y="0"/>
                      <a:pt x="5438" y="170"/>
                      <a:pt x="4914" y="548"/>
                    </a:cubicBezTo>
                    <a:cubicBezTo>
                      <a:pt x="2943" y="1967"/>
                      <a:pt x="1" y="6009"/>
                      <a:pt x="16" y="11904"/>
                    </a:cubicBezTo>
                    <a:cubicBezTo>
                      <a:pt x="28" y="16932"/>
                      <a:pt x="2757" y="18337"/>
                      <a:pt x="5249" y="18337"/>
                    </a:cubicBezTo>
                    <a:cubicBezTo>
                      <a:pt x="5680" y="18337"/>
                      <a:pt x="6104" y="18295"/>
                      <a:pt x="6506" y="18222"/>
                    </a:cubicBezTo>
                    <a:cubicBezTo>
                      <a:pt x="9230" y="17729"/>
                      <a:pt x="11575" y="17498"/>
                      <a:pt x="14213" y="14224"/>
                    </a:cubicBezTo>
                    <a:lnTo>
                      <a:pt x="14213" y="14224"/>
                    </a:lnTo>
                    <a:cubicBezTo>
                      <a:pt x="14213" y="14225"/>
                      <a:pt x="12679" y="15758"/>
                      <a:pt x="10977" y="15758"/>
                    </a:cubicBezTo>
                    <a:cubicBezTo>
                      <a:pt x="10197" y="15758"/>
                      <a:pt x="9383" y="15437"/>
                      <a:pt x="8665" y="14499"/>
                    </a:cubicBezTo>
                    <a:cubicBezTo>
                      <a:pt x="6376" y="11515"/>
                      <a:pt x="6029" y="5460"/>
                      <a:pt x="6927" y="3054"/>
                    </a:cubicBezTo>
                    <a:cubicBezTo>
                      <a:pt x="7586" y="1289"/>
                      <a:pt x="7255" y="0"/>
                      <a:pt x="6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8">
                <a:extLst>
                  <a:ext uri="{FF2B5EF4-FFF2-40B4-BE49-F238E27FC236}">
                    <a16:creationId xmlns:a16="http://schemas.microsoft.com/office/drawing/2014/main" id="{9F87F6BD-9F71-9531-4CB3-9B2CAAEB80F0}"/>
                  </a:ext>
                </a:extLst>
              </p:cNvPr>
              <p:cNvSpPr/>
              <p:nvPr/>
            </p:nvSpPr>
            <p:spPr>
              <a:xfrm>
                <a:off x="5137756" y="1190402"/>
                <a:ext cx="117464" cy="174565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6854" extrusionOk="0">
                    <a:moveTo>
                      <a:pt x="5411" y="0"/>
                    </a:moveTo>
                    <a:cubicBezTo>
                      <a:pt x="5286" y="0"/>
                      <a:pt x="5131" y="23"/>
                      <a:pt x="4941" y="65"/>
                    </a:cubicBezTo>
                    <a:cubicBezTo>
                      <a:pt x="3536" y="369"/>
                      <a:pt x="0" y="5323"/>
                      <a:pt x="608" y="11031"/>
                    </a:cubicBezTo>
                    <a:cubicBezTo>
                      <a:pt x="948" y="14224"/>
                      <a:pt x="2327" y="15843"/>
                      <a:pt x="3474" y="16650"/>
                    </a:cubicBezTo>
                    <a:lnTo>
                      <a:pt x="3476" y="16650"/>
                    </a:lnTo>
                    <a:cubicBezTo>
                      <a:pt x="3989" y="16792"/>
                      <a:pt x="4518" y="16853"/>
                      <a:pt x="5037" y="16853"/>
                    </a:cubicBezTo>
                    <a:cubicBezTo>
                      <a:pt x="5465" y="16853"/>
                      <a:pt x="5887" y="16812"/>
                      <a:pt x="6287" y="16739"/>
                    </a:cubicBezTo>
                    <a:cubicBezTo>
                      <a:pt x="8071" y="16416"/>
                      <a:pt x="9692" y="16200"/>
                      <a:pt x="11341" y="15173"/>
                    </a:cubicBezTo>
                    <a:lnTo>
                      <a:pt x="11341" y="15173"/>
                    </a:lnTo>
                    <a:cubicBezTo>
                      <a:pt x="11031" y="15277"/>
                      <a:pt x="10678" y="15350"/>
                      <a:pt x="10300" y="15350"/>
                    </a:cubicBezTo>
                    <a:cubicBezTo>
                      <a:pt x="9624" y="15350"/>
                      <a:pt x="8867" y="15117"/>
                      <a:pt x="8126" y="14407"/>
                    </a:cubicBezTo>
                    <a:cubicBezTo>
                      <a:pt x="5968" y="12335"/>
                      <a:pt x="4954" y="7409"/>
                      <a:pt x="5389" y="3932"/>
                    </a:cubicBezTo>
                    <a:cubicBezTo>
                      <a:pt x="5766" y="928"/>
                      <a:pt x="6206" y="0"/>
                      <a:pt x="5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694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6"/>
          <p:cNvSpPr txBox="1">
            <a:spLocks noGrp="1"/>
          </p:cNvSpPr>
          <p:nvPr>
            <p:ph type="subTitle" idx="6"/>
          </p:nvPr>
        </p:nvSpPr>
        <p:spPr>
          <a:xfrm>
            <a:off x="1467174" y="3194714"/>
            <a:ext cx="27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500" b="1">
                <a:latin typeface="Calibri"/>
                <a:ea typeface="Calibri"/>
                <a:cs typeface="Calibri"/>
              </a:rPr>
              <a:t>Vehicle Tracking Systems</a:t>
            </a:r>
            <a:r>
              <a:rPr lang="en" sz="1500">
                <a:latin typeface="Calibri"/>
                <a:ea typeface="Calibri"/>
                <a:cs typeface="Calibri"/>
              </a:rPr>
              <a:t> </a:t>
            </a:r>
            <a:endParaRPr lang="en-US" sz="1500"/>
          </a:p>
        </p:txBody>
      </p:sp>
      <p:sp>
        <p:nvSpPr>
          <p:cNvPr id="706" name="Google Shape;706;p36"/>
          <p:cNvSpPr txBox="1">
            <a:spLocks noGrp="1"/>
          </p:cNvSpPr>
          <p:nvPr>
            <p:ph type="title"/>
          </p:nvPr>
        </p:nvSpPr>
        <p:spPr>
          <a:xfrm>
            <a:off x="11085" y="534974"/>
            <a:ext cx="9121831" cy="1306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u="sng"/>
              <a:t>Tech. used by Municipalities</a:t>
            </a:r>
            <a:endParaRPr lang="en-US" sz="4400" u="sng"/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1"/>
          </p:nvPr>
        </p:nvSpPr>
        <p:spPr>
          <a:xfrm>
            <a:off x="1075099" y="1837622"/>
            <a:ext cx="3288434" cy="1098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100" b="1">
                <a:latin typeface="Aptos"/>
              </a:rPr>
              <a:t>Biogas plants</a:t>
            </a:r>
            <a:r>
              <a:rPr lang="en" sz="1100">
                <a:latin typeface="Aptos"/>
              </a:rPr>
              <a:t> to convert organic waste into electricity and manure.</a:t>
            </a:r>
            <a:endParaRPr lang="en-US" sz="1100">
              <a:latin typeface="Aptos"/>
            </a:endParaRPr>
          </a:p>
          <a:p>
            <a:pPr marL="171450" indent="-171450" algn="l">
              <a:buFont typeface="Arial"/>
              <a:buChar char="•"/>
            </a:pPr>
            <a:r>
              <a:rPr lang="en" sz="1100"/>
              <a:t>Introduced </a:t>
            </a:r>
            <a:r>
              <a:rPr lang="en" sz="1100" b="1"/>
              <a:t>pyrolysis technology</a:t>
            </a:r>
            <a:r>
              <a:rPr lang="en" sz="1100"/>
              <a:t> to process non-recyclable plastics into fuel or other byproducts.</a:t>
            </a:r>
            <a:endParaRPr lang="en-US" sz="1100"/>
          </a:p>
          <a:p>
            <a:pPr marL="171450" indent="-171450" algn="l">
              <a:buFont typeface="Arial,Sans-Serif"/>
              <a:buChar char="•"/>
            </a:pPr>
            <a:r>
              <a:rPr lang="en" sz="1100"/>
              <a:t>The electricity generated is used in BMC canteens.</a:t>
            </a:r>
            <a:endParaRPr lang="en-US" sz="1100"/>
          </a:p>
          <a:p>
            <a:pPr marL="171450" indent="-171450" algn="l">
              <a:buFont typeface="Arial"/>
              <a:buChar char="•"/>
            </a:pPr>
            <a:endParaRPr lang="en"/>
          </a:p>
          <a:p>
            <a:pPr marL="0" indent="0"/>
            <a:endParaRPr lang="en"/>
          </a:p>
          <a:p>
            <a:pPr marL="0" indent="0"/>
            <a:endParaRPr lang="en"/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2"/>
          </p:nvPr>
        </p:nvSpPr>
        <p:spPr>
          <a:xfrm>
            <a:off x="4501362" y="1837622"/>
            <a:ext cx="3288435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100" dirty="0">
                <a:latin typeface="Aptos"/>
                <a:cs typeface="Calibri"/>
              </a:rPr>
              <a:t>Tracking waste collection vehicles and </a:t>
            </a:r>
            <a:r>
              <a:rPr lang="en" sz="1100">
                <a:latin typeface="Aptos"/>
                <a:cs typeface="Calibri"/>
              </a:rPr>
              <a:t>holding</a:t>
            </a:r>
            <a:r>
              <a:rPr lang="en" sz="1100" dirty="0">
                <a:latin typeface="Aptos"/>
                <a:cs typeface="Calibri"/>
              </a:rPr>
              <a:t> accountable using </a:t>
            </a:r>
            <a:r>
              <a:rPr lang="en" sz="1100" b="1" dirty="0">
                <a:latin typeface="Aptos"/>
                <a:cs typeface="Calibri"/>
              </a:rPr>
              <a:t>GPS and RFID</a:t>
            </a:r>
            <a:r>
              <a:rPr lang="en" sz="1100" dirty="0">
                <a:cs typeface="Calibri"/>
              </a:rPr>
              <a:t>.</a:t>
            </a:r>
          </a:p>
          <a:p>
            <a:pPr marL="171450" indent="-171450" algn="l">
              <a:buFont typeface="Arial"/>
              <a:buChar char="•"/>
            </a:pPr>
            <a:r>
              <a:rPr lang="en" sz="1100" dirty="0">
                <a:cs typeface="Calibri"/>
              </a:rPr>
              <a:t>Waste Collection Vehicles Monitoring.</a:t>
            </a:r>
            <a:endParaRPr lang="en" sz="1100" dirty="0"/>
          </a:p>
          <a:p>
            <a:pPr marL="171450" indent="-171450" algn="l">
              <a:buFont typeface="Arial"/>
              <a:buChar char="•"/>
            </a:pPr>
            <a:r>
              <a:rPr lang="en" sz="1100" dirty="0">
                <a:cs typeface="Calibri"/>
              </a:rPr>
              <a:t>Street Sweeping and Sanitation.</a:t>
            </a:r>
          </a:p>
          <a:p>
            <a:pPr marL="171450" indent="-171450" algn="l">
              <a:buFont typeface="Arial"/>
              <a:buChar char="•"/>
            </a:pPr>
            <a:r>
              <a:rPr lang="en" sz="1100" dirty="0">
                <a:cs typeface="Calibri"/>
              </a:rPr>
              <a:t>Employee Attendance and Accountability.</a:t>
            </a:r>
          </a:p>
          <a:p>
            <a:pPr marL="0" indent="0"/>
            <a:endParaRPr lang="en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3"/>
          </p:nvPr>
        </p:nvSpPr>
        <p:spPr>
          <a:xfrm>
            <a:off x="1467174" y="3495614"/>
            <a:ext cx="2732700" cy="10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/>
              <a:t>Real-time tracking ensures vehicles adhere to designated routes and schedules.</a:t>
            </a:r>
            <a:endParaRPr lang="en-US"/>
          </a:p>
        </p:txBody>
      </p:sp>
      <p:sp>
        <p:nvSpPr>
          <p:cNvPr id="710" name="Google Shape;710;p36"/>
          <p:cNvSpPr txBox="1">
            <a:spLocks noGrp="1"/>
          </p:cNvSpPr>
          <p:nvPr>
            <p:ph type="subTitle" idx="4"/>
          </p:nvPr>
        </p:nvSpPr>
        <p:spPr>
          <a:xfrm>
            <a:off x="4574460" y="3542131"/>
            <a:ext cx="3089076" cy="1064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buFont typeface="Arial"/>
              <a:buChar char="•"/>
            </a:pPr>
            <a:r>
              <a:rPr lang="en" sz="1100"/>
              <a:t>SMS-Plasma technology for efficient waste management.</a:t>
            </a:r>
            <a:endParaRPr lang="en-US"/>
          </a:p>
          <a:p>
            <a:pPr marL="171450" indent="-171450" algn="l">
              <a:buFont typeface="Arial"/>
              <a:buChar char="•"/>
            </a:pPr>
            <a:r>
              <a:rPr lang="en" sz="1100"/>
              <a:t>Using the technology to efficiently manage hazardous and non-recyclable waste to ensure minimal environmental impact.</a:t>
            </a:r>
            <a:endParaRPr lang="en"/>
          </a:p>
          <a:p>
            <a:pPr marL="171450" lvl="0" indent="-171450" algn="ctr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" sz="1100"/>
          </a:p>
          <a:p>
            <a:pPr marL="0" indent="0"/>
            <a:endParaRPr lang="en"/>
          </a:p>
        </p:txBody>
      </p:sp>
      <p:sp>
        <p:nvSpPr>
          <p:cNvPr id="711" name="Google Shape;711;p36"/>
          <p:cNvSpPr txBox="1">
            <a:spLocks noGrp="1"/>
          </p:cNvSpPr>
          <p:nvPr>
            <p:ph type="subTitle" idx="5"/>
          </p:nvPr>
        </p:nvSpPr>
        <p:spPr>
          <a:xfrm>
            <a:off x="1500400" y="1456977"/>
            <a:ext cx="269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500" b="1">
                <a:latin typeface="Calibri"/>
                <a:ea typeface="Calibri"/>
                <a:cs typeface="Calibri"/>
              </a:rPr>
              <a:t>Waste-to-Energy Plant</a:t>
            </a:r>
            <a:endParaRPr lang="en" sz="1500">
              <a:latin typeface="Calibri"/>
              <a:ea typeface="Calibri"/>
              <a:cs typeface="Calibri"/>
            </a:endParaRPr>
          </a:p>
        </p:txBody>
      </p:sp>
      <p:sp>
        <p:nvSpPr>
          <p:cNvPr id="712" name="Google Shape;712;p36"/>
          <p:cNvSpPr txBox="1">
            <a:spLocks noGrp="1"/>
          </p:cNvSpPr>
          <p:nvPr>
            <p:ph type="subTitle" idx="7"/>
          </p:nvPr>
        </p:nvSpPr>
        <p:spPr>
          <a:xfrm>
            <a:off x="4966510" y="1456978"/>
            <a:ext cx="269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400" b="1">
                <a:latin typeface="Calibri"/>
                <a:ea typeface="Calibri"/>
                <a:cs typeface="Calibri"/>
              </a:rPr>
              <a:t>RFID and SWM Technology</a:t>
            </a:r>
            <a:endParaRPr lang="en-US" sz="1400"/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8"/>
          </p:nvPr>
        </p:nvSpPr>
        <p:spPr>
          <a:xfrm>
            <a:off x="4833603" y="3194714"/>
            <a:ext cx="2697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IN" sz="1500" b="1">
                <a:latin typeface="Calibri"/>
                <a:ea typeface="Calibri"/>
                <a:cs typeface="Calibri"/>
              </a:rPr>
              <a:t>Advanced Incineration</a:t>
            </a:r>
            <a:endParaRPr lang="en-IN"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4578-21E0-3A43-0FA2-823CB6BAB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051" y="170428"/>
            <a:ext cx="8496377" cy="1433110"/>
          </a:xfrm>
        </p:spPr>
        <p:txBody>
          <a:bodyPr/>
          <a:lstStyle/>
          <a:p>
            <a:pPr algn="l"/>
            <a:r>
              <a:rPr lang="en-US" sz="4400"/>
              <a:t>Themes and opportunities, spaces identification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9550A-8B76-73B9-5004-D79485923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049" y="1594519"/>
            <a:ext cx="5477020" cy="1972821"/>
          </a:xfrm>
        </p:spPr>
        <p:txBody>
          <a:bodyPr/>
          <a:lstStyle/>
          <a:p>
            <a:pPr algn="l"/>
            <a:r>
              <a:rPr lang="en-US" sz="1700" b="1"/>
              <a:t>THEME</a:t>
            </a:r>
            <a:r>
              <a:rPr lang="en-US" sz="2000" b="1"/>
              <a:t> - </a:t>
            </a:r>
            <a:r>
              <a:rPr lang="en-US" b="1"/>
              <a:t>URBAN WASTE MANAGEMENT</a:t>
            </a:r>
          </a:p>
          <a:p>
            <a:pPr marL="320040" indent="-171450" algn="l">
              <a:lnSpc>
                <a:spcPct val="150000"/>
              </a:lnSpc>
              <a:buFont typeface="Arial"/>
              <a:buChar char="•"/>
            </a:pPr>
            <a:r>
              <a:rPr lang="en-US" sz="1050" b="1"/>
              <a:t>Segregation and Recycling</a:t>
            </a:r>
            <a:r>
              <a:rPr lang="en-US" sz="1050"/>
              <a:t>: Potential for </a:t>
            </a:r>
            <a:r>
              <a:rPr lang="en-US" sz="1050" b="1"/>
              <a:t>enhanced</a:t>
            </a:r>
            <a:r>
              <a:rPr lang="en-US" sz="1050"/>
              <a:t> waste</a:t>
            </a:r>
            <a:r>
              <a:rPr lang="en-US" sz="1050" b="1"/>
              <a:t> segregation</a:t>
            </a:r>
            <a:r>
              <a:rPr lang="en-US" sz="1050"/>
              <a:t> systems and partnerships with NGOs to</a:t>
            </a:r>
            <a:r>
              <a:rPr lang="en-US" sz="1050" b="1"/>
              <a:t> increase recycling</a:t>
            </a:r>
            <a:r>
              <a:rPr lang="en-US" sz="1050"/>
              <a:t>.</a:t>
            </a:r>
          </a:p>
          <a:p>
            <a:pPr marL="320040" indent="-171450" algn="l">
              <a:lnSpc>
                <a:spcPct val="150000"/>
              </a:lnSpc>
              <a:buFont typeface="Arial"/>
              <a:buChar char="•"/>
            </a:pPr>
            <a:r>
              <a:rPr lang="en-US" sz="1050" b="1"/>
              <a:t>Technology Integration</a:t>
            </a:r>
            <a:r>
              <a:rPr lang="en-US" sz="1050"/>
              <a:t>: Using </a:t>
            </a:r>
            <a:r>
              <a:rPr lang="en-US" sz="1050" b="1"/>
              <a:t>IoT-based smart bins</a:t>
            </a:r>
            <a:r>
              <a:rPr lang="en-US" sz="1050"/>
              <a:t>,</a:t>
            </a:r>
            <a:r>
              <a:rPr lang="en-US" sz="1050" b="1"/>
              <a:t> AI sorting</a:t>
            </a:r>
            <a:r>
              <a:rPr lang="en-US" sz="1050"/>
              <a:t> mechanisms, and plasma incineration to address mixed waste challenges.</a:t>
            </a:r>
          </a:p>
          <a:p>
            <a:pPr marL="320040" indent="-171450" algn="l">
              <a:lnSpc>
                <a:spcPct val="150000"/>
              </a:lnSpc>
              <a:buFont typeface="Arial"/>
              <a:buChar char="•"/>
            </a:pPr>
            <a:r>
              <a:rPr lang="en-US" sz="1050" b="1"/>
              <a:t>Public Awareness and Education</a:t>
            </a:r>
            <a:r>
              <a:rPr lang="en-US" sz="1050"/>
              <a:t>: Emphasizing </a:t>
            </a:r>
            <a:r>
              <a:rPr lang="en-US" sz="1050" b="1"/>
              <a:t>campaigns to improve civic</a:t>
            </a:r>
            <a:r>
              <a:rPr lang="en-US" sz="1050"/>
              <a:t> </a:t>
            </a:r>
            <a:r>
              <a:rPr lang="en-US" sz="1050" b="1"/>
              <a:t>sense</a:t>
            </a:r>
            <a:r>
              <a:rPr lang="en-US" sz="1050"/>
              <a:t> and drive community participation.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13FC6A2-3F75-E88A-0762-C467D7C6C49A}"/>
              </a:ext>
            </a:extLst>
          </p:cNvPr>
          <p:cNvSpPr txBox="1">
            <a:spLocks/>
          </p:cNvSpPr>
          <p:nvPr/>
        </p:nvSpPr>
        <p:spPr>
          <a:xfrm>
            <a:off x="321606" y="3567748"/>
            <a:ext cx="5477018" cy="135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/>
            <a:r>
              <a:rPr lang="en-US" b="1"/>
              <a:t>OPPORTUNITIES</a:t>
            </a:r>
            <a:endParaRPr lang="en-US"/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050" b="1"/>
              <a:t>Circular Economy Models</a:t>
            </a:r>
            <a:r>
              <a:rPr lang="en-US" sz="1050"/>
              <a:t>: Developing </a:t>
            </a:r>
            <a:r>
              <a:rPr lang="en-US" sz="1050" b="1"/>
              <a:t>markets for recycled products and energy</a:t>
            </a:r>
            <a:r>
              <a:rPr lang="en-US" sz="1050"/>
              <a:t> from waste to create revenue streams.</a:t>
            </a:r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050" b="1"/>
              <a:t>Sustainable Development</a:t>
            </a:r>
            <a:r>
              <a:rPr lang="en-US" sz="1050"/>
              <a:t>: </a:t>
            </a:r>
            <a:r>
              <a:rPr lang="en-US" sz="1050" b="1"/>
              <a:t>Implementing biogas and composting units </a:t>
            </a:r>
            <a:r>
              <a:rPr lang="en-US" sz="1050"/>
              <a:t>to reduce landfill dependency and</a:t>
            </a:r>
            <a:r>
              <a:rPr lang="en-US" sz="1050" b="1"/>
              <a:t> create local energy solutions</a:t>
            </a:r>
            <a:r>
              <a:rPr lang="en-US" sz="1050"/>
              <a:t>.</a:t>
            </a:r>
            <a:endParaRPr lang="en-US"/>
          </a:p>
          <a:p>
            <a:pPr marL="152400" indent="0" algn="l">
              <a:lnSpc>
                <a:spcPct val="150000"/>
              </a:lnSpc>
            </a:pPr>
            <a:endParaRPr lang="en-US" sz="1050"/>
          </a:p>
          <a:p>
            <a:pPr algn="l"/>
            <a:endParaRPr lang="en-US" sz="1200" b="1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A0BBBAE-2E5F-32EF-4C4E-1A08C6645C8F}"/>
              </a:ext>
            </a:extLst>
          </p:cNvPr>
          <p:cNvSpPr txBox="1">
            <a:spLocks/>
          </p:cNvSpPr>
          <p:nvPr/>
        </p:nvSpPr>
        <p:spPr>
          <a:xfrm>
            <a:off x="5656747" y="1591566"/>
            <a:ext cx="3310634" cy="322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1800" b="1"/>
              <a:t>SPACES</a:t>
            </a:r>
            <a:endParaRPr lang="en-US" sz="1800"/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100" b="1"/>
              <a:t>Residential Societies</a:t>
            </a:r>
            <a:r>
              <a:rPr lang="en-US" sz="1100"/>
              <a:t>: Incentivizing segregation and on-site composting with property tax rebates, as seen in Kalyan and Dombivli.</a:t>
            </a:r>
            <a:endParaRPr lang="en-US" sz="1100" b="1"/>
          </a:p>
          <a:p>
            <a:pPr algn="l">
              <a:buFont typeface="Arial"/>
              <a:buChar char="•"/>
            </a:pPr>
            <a:endParaRPr lang="en-US" sz="1100"/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100" b="1"/>
              <a:t>Slum Areas</a:t>
            </a:r>
            <a:r>
              <a:rPr lang="en-US" sz="1100"/>
              <a:t>: </a:t>
            </a:r>
            <a:r>
              <a:rPr lang="en-US" sz="1050"/>
              <a:t>Introducing</a:t>
            </a:r>
            <a:r>
              <a:rPr lang="en-US" sz="1100"/>
              <a:t> community-based waste collection programs and education drives in high-density, underserved areas.</a:t>
            </a:r>
          </a:p>
          <a:p>
            <a:pPr algn="l">
              <a:buFont typeface="Arial"/>
              <a:buChar char="•"/>
            </a:pPr>
            <a:endParaRPr lang="en-US" sz="1100"/>
          </a:p>
          <a:p>
            <a:pPr algn="l">
              <a:lnSpc>
                <a:spcPct val="150000"/>
              </a:lnSpc>
              <a:buFont typeface="Arial"/>
              <a:buChar char="•"/>
            </a:pPr>
            <a:r>
              <a:rPr lang="en-US" sz="1100" b="1"/>
              <a:t>Commercial Establishments</a:t>
            </a:r>
            <a:r>
              <a:rPr lang="en-US" sz="1100"/>
              <a:t>: Leveraging waste audits and compliance measures for better waste segregation and management in restaurants and shops.</a:t>
            </a:r>
          </a:p>
          <a:p>
            <a:pPr marL="495300" indent="-342900" algn="l">
              <a:buFont typeface="Arial"/>
              <a:buChar char="•"/>
            </a:pP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64507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waste processing process">
            <a:extLst>
              <a:ext uri="{FF2B5EF4-FFF2-40B4-BE49-F238E27FC236}">
                <a16:creationId xmlns:a16="http://schemas.microsoft.com/office/drawing/2014/main" id="{7AEC7D38-288B-0DCE-80C6-0D23340BB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6" y="660388"/>
            <a:ext cx="8585841" cy="43744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8C0C85-A4DA-1402-9209-9D811472C31A}"/>
              </a:ext>
            </a:extLst>
          </p:cNvPr>
          <p:cNvSpPr txBox="1"/>
          <p:nvPr/>
        </p:nvSpPr>
        <p:spPr>
          <a:xfrm>
            <a:off x="426529" y="73085"/>
            <a:ext cx="82975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DM Serif Text"/>
              </a:rPr>
              <a:t>BMC's Integrated Waste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001149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ompany">
            <a:extLst>
              <a:ext uri="{FF2B5EF4-FFF2-40B4-BE49-F238E27FC236}">
                <a16:creationId xmlns:a16="http://schemas.microsoft.com/office/drawing/2014/main" id="{FA44E8AF-186D-2378-9676-CFE732D4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43" y="604976"/>
            <a:ext cx="8544584" cy="4388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5939B3-2E45-DD57-E949-BB9CC1730C43}"/>
              </a:ext>
            </a:extLst>
          </p:cNvPr>
          <p:cNvSpPr txBox="1"/>
          <p:nvPr/>
        </p:nvSpPr>
        <p:spPr>
          <a:xfrm>
            <a:off x="539750" y="-1"/>
            <a:ext cx="855133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DM Serif Text"/>
              </a:rPr>
              <a:t>Urban Waste Management journey in Maharashtra</a:t>
            </a:r>
          </a:p>
        </p:txBody>
      </p:sp>
    </p:spTree>
    <p:extLst>
      <p:ext uri="{BB962C8B-B14F-4D97-AF65-F5344CB8AC3E}">
        <p14:creationId xmlns:p14="http://schemas.microsoft.com/office/powerpoint/2010/main" val="2430844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8"/>
          <p:cNvSpPr txBox="1">
            <a:spLocks noGrp="1"/>
          </p:cNvSpPr>
          <p:nvPr>
            <p:ph type="title"/>
          </p:nvPr>
        </p:nvSpPr>
        <p:spPr>
          <a:xfrm>
            <a:off x="713225" y="1659816"/>
            <a:ext cx="415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986" name="Google Shape;986;p48"/>
          <p:cNvGrpSpPr/>
          <p:nvPr/>
        </p:nvGrpSpPr>
        <p:grpSpPr>
          <a:xfrm>
            <a:off x="6079346" y="159491"/>
            <a:ext cx="2700475" cy="3861642"/>
            <a:chOff x="5627499" y="1814961"/>
            <a:chExt cx="2327997" cy="3329001"/>
          </a:xfrm>
        </p:grpSpPr>
        <p:sp>
          <p:nvSpPr>
            <p:cNvPr id="987" name="Google Shape;987;p48"/>
            <p:cNvSpPr/>
            <p:nvPr/>
          </p:nvSpPr>
          <p:spPr>
            <a:xfrm flipH="1">
              <a:off x="6147056" y="3905270"/>
              <a:ext cx="1513761" cy="1234148"/>
            </a:xfrm>
            <a:custGeom>
              <a:avLst/>
              <a:gdLst/>
              <a:ahLst/>
              <a:cxnLst/>
              <a:rect l="l" t="t" r="r" b="b"/>
              <a:pathLst>
                <a:path w="47625" h="38828" extrusionOk="0">
                  <a:moveTo>
                    <a:pt x="3246" y="1"/>
                  </a:moveTo>
                  <a:lnTo>
                    <a:pt x="1" y="38828"/>
                  </a:lnTo>
                  <a:lnTo>
                    <a:pt x="47624" y="38828"/>
                  </a:lnTo>
                  <a:lnTo>
                    <a:pt x="476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8"/>
            <p:cNvSpPr/>
            <p:nvPr/>
          </p:nvSpPr>
          <p:spPr>
            <a:xfrm flipH="1">
              <a:off x="6586007" y="3956157"/>
              <a:ext cx="197862" cy="1187805"/>
            </a:xfrm>
            <a:custGeom>
              <a:avLst/>
              <a:gdLst/>
              <a:ahLst/>
              <a:cxnLst/>
              <a:rect l="l" t="t" r="r" b="b"/>
              <a:pathLst>
                <a:path w="6225" h="37370" extrusionOk="0">
                  <a:moveTo>
                    <a:pt x="6069" y="1"/>
                  </a:moveTo>
                  <a:cubicBezTo>
                    <a:pt x="6001" y="1"/>
                    <a:pt x="5941" y="51"/>
                    <a:pt x="5930" y="122"/>
                  </a:cubicBezTo>
                  <a:lnTo>
                    <a:pt x="13" y="37205"/>
                  </a:lnTo>
                  <a:cubicBezTo>
                    <a:pt x="1" y="37283"/>
                    <a:pt x="55" y="37356"/>
                    <a:pt x="133" y="37368"/>
                  </a:cubicBezTo>
                  <a:cubicBezTo>
                    <a:pt x="140" y="37369"/>
                    <a:pt x="147" y="37369"/>
                    <a:pt x="155" y="37369"/>
                  </a:cubicBezTo>
                  <a:cubicBezTo>
                    <a:pt x="224" y="37369"/>
                    <a:pt x="285" y="37319"/>
                    <a:pt x="296" y="37249"/>
                  </a:cubicBezTo>
                  <a:lnTo>
                    <a:pt x="6213" y="166"/>
                  </a:lnTo>
                  <a:cubicBezTo>
                    <a:pt x="6225" y="88"/>
                    <a:pt x="6171" y="15"/>
                    <a:pt x="6093" y="3"/>
                  </a:cubicBezTo>
                  <a:cubicBezTo>
                    <a:pt x="6085" y="1"/>
                    <a:pt x="6077" y="1"/>
                    <a:pt x="6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 flipH="1">
              <a:off x="6412334" y="1814961"/>
              <a:ext cx="1349909" cy="1317711"/>
            </a:xfrm>
            <a:custGeom>
              <a:avLst/>
              <a:gdLst/>
              <a:ahLst/>
              <a:cxnLst/>
              <a:rect l="l" t="t" r="r" b="b"/>
              <a:pathLst>
                <a:path w="42470" h="41457" extrusionOk="0">
                  <a:moveTo>
                    <a:pt x="29056" y="0"/>
                  </a:moveTo>
                  <a:cubicBezTo>
                    <a:pt x="25027" y="0"/>
                    <a:pt x="22953" y="4044"/>
                    <a:pt x="19241" y="5859"/>
                  </a:cubicBezTo>
                  <a:cubicBezTo>
                    <a:pt x="17337" y="6790"/>
                    <a:pt x="15336" y="6618"/>
                    <a:pt x="13690" y="8215"/>
                  </a:cubicBezTo>
                  <a:cubicBezTo>
                    <a:pt x="12384" y="9481"/>
                    <a:pt x="11442" y="13109"/>
                    <a:pt x="13546" y="14156"/>
                  </a:cubicBezTo>
                  <a:cubicBezTo>
                    <a:pt x="13562" y="14424"/>
                    <a:pt x="12712" y="15389"/>
                    <a:pt x="12412" y="15587"/>
                  </a:cubicBezTo>
                  <a:cubicBezTo>
                    <a:pt x="10534" y="16825"/>
                    <a:pt x="7900" y="16998"/>
                    <a:pt x="5817" y="17735"/>
                  </a:cubicBezTo>
                  <a:cubicBezTo>
                    <a:pt x="2961" y="18744"/>
                    <a:pt x="1025" y="21808"/>
                    <a:pt x="2882" y="24738"/>
                  </a:cubicBezTo>
                  <a:cubicBezTo>
                    <a:pt x="4002" y="26506"/>
                    <a:pt x="6480" y="26962"/>
                    <a:pt x="3843" y="28614"/>
                  </a:cubicBezTo>
                  <a:cubicBezTo>
                    <a:pt x="1669" y="29978"/>
                    <a:pt x="0" y="31216"/>
                    <a:pt x="214" y="34049"/>
                  </a:cubicBezTo>
                  <a:cubicBezTo>
                    <a:pt x="510" y="37980"/>
                    <a:pt x="4438" y="40041"/>
                    <a:pt x="7820" y="40961"/>
                  </a:cubicBezTo>
                  <a:cubicBezTo>
                    <a:pt x="9122" y="41315"/>
                    <a:pt x="10380" y="41456"/>
                    <a:pt x="11622" y="41456"/>
                  </a:cubicBezTo>
                  <a:cubicBezTo>
                    <a:pt x="13996" y="41456"/>
                    <a:pt x="16310" y="40940"/>
                    <a:pt x="18760" y="40409"/>
                  </a:cubicBezTo>
                  <a:cubicBezTo>
                    <a:pt x="23108" y="39467"/>
                    <a:pt x="27694" y="40306"/>
                    <a:pt x="32014" y="39287"/>
                  </a:cubicBezTo>
                  <a:cubicBezTo>
                    <a:pt x="37793" y="37923"/>
                    <a:pt x="42470" y="31273"/>
                    <a:pt x="40878" y="25252"/>
                  </a:cubicBezTo>
                  <a:cubicBezTo>
                    <a:pt x="40134" y="22435"/>
                    <a:pt x="37196" y="20437"/>
                    <a:pt x="38170" y="17446"/>
                  </a:cubicBezTo>
                  <a:cubicBezTo>
                    <a:pt x="38661" y="15933"/>
                    <a:pt x="39425" y="14644"/>
                    <a:pt x="39318" y="13014"/>
                  </a:cubicBezTo>
                  <a:cubicBezTo>
                    <a:pt x="39231" y="11683"/>
                    <a:pt x="38583" y="9900"/>
                    <a:pt x="37669" y="8931"/>
                  </a:cubicBezTo>
                  <a:cubicBezTo>
                    <a:pt x="36855" y="8066"/>
                    <a:pt x="35416" y="8025"/>
                    <a:pt x="34622" y="7252"/>
                  </a:cubicBezTo>
                  <a:cubicBezTo>
                    <a:pt x="33650" y="6307"/>
                    <a:pt x="34155" y="5008"/>
                    <a:pt x="34005" y="3777"/>
                  </a:cubicBezTo>
                  <a:cubicBezTo>
                    <a:pt x="33800" y="2079"/>
                    <a:pt x="32963" y="914"/>
                    <a:pt x="31261" y="370"/>
                  </a:cubicBezTo>
                  <a:cubicBezTo>
                    <a:pt x="30460" y="114"/>
                    <a:pt x="29731" y="0"/>
                    <a:pt x="29056" y="0"/>
                  </a:cubicBezTo>
                  <a:close/>
                </a:path>
              </a:pathLst>
            </a:custGeom>
            <a:solidFill>
              <a:srgbClr val="2A3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 flipH="1">
              <a:off x="5627499" y="2418240"/>
              <a:ext cx="2327997" cy="1578538"/>
            </a:xfrm>
            <a:custGeom>
              <a:avLst/>
              <a:gdLst/>
              <a:ahLst/>
              <a:cxnLst/>
              <a:rect l="l" t="t" r="r" b="b"/>
              <a:pathLst>
                <a:path w="73242" h="49663" extrusionOk="0">
                  <a:moveTo>
                    <a:pt x="31120" y="1"/>
                  </a:moveTo>
                  <a:cubicBezTo>
                    <a:pt x="31120" y="1"/>
                    <a:pt x="19801" y="3110"/>
                    <a:pt x="14060" y="10512"/>
                  </a:cubicBezTo>
                  <a:cubicBezTo>
                    <a:pt x="8318" y="17915"/>
                    <a:pt x="0" y="32418"/>
                    <a:pt x="3593" y="42093"/>
                  </a:cubicBezTo>
                  <a:cubicBezTo>
                    <a:pt x="5869" y="48222"/>
                    <a:pt x="10275" y="49663"/>
                    <a:pt x="13914" y="49663"/>
                  </a:cubicBezTo>
                  <a:cubicBezTo>
                    <a:pt x="17143" y="49663"/>
                    <a:pt x="19768" y="48529"/>
                    <a:pt x="19768" y="48529"/>
                  </a:cubicBezTo>
                  <a:lnTo>
                    <a:pt x="57650" y="48529"/>
                  </a:lnTo>
                  <a:lnTo>
                    <a:pt x="57051" y="30868"/>
                  </a:lnTo>
                  <a:lnTo>
                    <a:pt x="57051" y="30868"/>
                  </a:lnTo>
                  <a:cubicBezTo>
                    <a:pt x="57980" y="30957"/>
                    <a:pt x="58873" y="31000"/>
                    <a:pt x="59727" y="31000"/>
                  </a:cubicBezTo>
                  <a:cubicBezTo>
                    <a:pt x="68560" y="31000"/>
                    <a:pt x="73242" y="26357"/>
                    <a:pt x="70543" y="19784"/>
                  </a:cubicBezTo>
                  <a:cubicBezTo>
                    <a:pt x="67489" y="12348"/>
                    <a:pt x="50106" y="5050"/>
                    <a:pt x="50106" y="5050"/>
                  </a:cubicBezTo>
                  <a:cubicBezTo>
                    <a:pt x="47008" y="2997"/>
                    <a:pt x="42477" y="1024"/>
                    <a:pt x="3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 flipH="1">
              <a:off x="6619413" y="2455969"/>
              <a:ext cx="505127" cy="247828"/>
            </a:xfrm>
            <a:custGeom>
              <a:avLst/>
              <a:gdLst/>
              <a:ahLst/>
              <a:cxnLst/>
              <a:rect l="l" t="t" r="r" b="b"/>
              <a:pathLst>
                <a:path w="15892" h="7797" extrusionOk="0">
                  <a:moveTo>
                    <a:pt x="15743" y="0"/>
                  </a:moveTo>
                  <a:cubicBezTo>
                    <a:pt x="15669" y="0"/>
                    <a:pt x="15605" y="61"/>
                    <a:pt x="15602" y="138"/>
                  </a:cubicBezTo>
                  <a:cubicBezTo>
                    <a:pt x="15441" y="4273"/>
                    <a:pt x="11913" y="7510"/>
                    <a:pt x="7934" y="7510"/>
                  </a:cubicBezTo>
                  <a:cubicBezTo>
                    <a:pt x="3955" y="7510"/>
                    <a:pt x="671" y="4528"/>
                    <a:pt x="294" y="570"/>
                  </a:cubicBezTo>
                  <a:cubicBezTo>
                    <a:pt x="287" y="497"/>
                    <a:pt x="226" y="441"/>
                    <a:pt x="153" y="441"/>
                  </a:cubicBezTo>
                  <a:cubicBezTo>
                    <a:pt x="148" y="441"/>
                    <a:pt x="143" y="442"/>
                    <a:pt x="138" y="442"/>
                  </a:cubicBezTo>
                  <a:cubicBezTo>
                    <a:pt x="60" y="449"/>
                    <a:pt x="1" y="519"/>
                    <a:pt x="8" y="598"/>
                  </a:cubicBezTo>
                  <a:cubicBezTo>
                    <a:pt x="400" y="4702"/>
                    <a:pt x="3806" y="7797"/>
                    <a:pt x="7934" y="7797"/>
                  </a:cubicBezTo>
                  <a:cubicBezTo>
                    <a:pt x="12227" y="7797"/>
                    <a:pt x="15721" y="4437"/>
                    <a:pt x="15888" y="149"/>
                  </a:cubicBezTo>
                  <a:cubicBezTo>
                    <a:pt x="15891" y="70"/>
                    <a:pt x="15829" y="4"/>
                    <a:pt x="15750" y="1"/>
                  </a:cubicBezTo>
                  <a:cubicBezTo>
                    <a:pt x="15748" y="0"/>
                    <a:pt x="15745" y="0"/>
                    <a:pt x="15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 flipH="1">
              <a:off x="5941884" y="2944632"/>
              <a:ext cx="437298" cy="119861"/>
            </a:xfrm>
            <a:custGeom>
              <a:avLst/>
              <a:gdLst/>
              <a:ahLst/>
              <a:cxnLst/>
              <a:rect l="l" t="t" r="r" b="b"/>
              <a:pathLst>
                <a:path w="13758" h="3771" extrusionOk="0">
                  <a:moveTo>
                    <a:pt x="10172" y="0"/>
                  </a:moveTo>
                  <a:cubicBezTo>
                    <a:pt x="4250" y="0"/>
                    <a:pt x="116" y="3477"/>
                    <a:pt x="68" y="3519"/>
                  </a:cubicBezTo>
                  <a:cubicBezTo>
                    <a:pt x="7" y="3570"/>
                    <a:pt x="1" y="3661"/>
                    <a:pt x="52" y="3720"/>
                  </a:cubicBezTo>
                  <a:cubicBezTo>
                    <a:pt x="80" y="3753"/>
                    <a:pt x="121" y="3770"/>
                    <a:pt x="161" y="3770"/>
                  </a:cubicBezTo>
                  <a:cubicBezTo>
                    <a:pt x="194" y="3770"/>
                    <a:pt x="227" y="3759"/>
                    <a:pt x="253" y="3736"/>
                  </a:cubicBezTo>
                  <a:cubicBezTo>
                    <a:pt x="302" y="3696"/>
                    <a:pt x="4360" y="287"/>
                    <a:pt x="10171" y="287"/>
                  </a:cubicBezTo>
                  <a:cubicBezTo>
                    <a:pt x="11248" y="287"/>
                    <a:pt x="12385" y="404"/>
                    <a:pt x="13569" y="682"/>
                  </a:cubicBezTo>
                  <a:cubicBezTo>
                    <a:pt x="13580" y="684"/>
                    <a:pt x="13591" y="685"/>
                    <a:pt x="13602" y="685"/>
                  </a:cubicBezTo>
                  <a:cubicBezTo>
                    <a:pt x="13666" y="685"/>
                    <a:pt x="13725" y="641"/>
                    <a:pt x="13741" y="575"/>
                  </a:cubicBezTo>
                  <a:cubicBezTo>
                    <a:pt x="13758" y="497"/>
                    <a:pt x="13710" y="421"/>
                    <a:pt x="13633" y="402"/>
                  </a:cubicBezTo>
                  <a:cubicBezTo>
                    <a:pt x="12428" y="120"/>
                    <a:pt x="11269" y="0"/>
                    <a:pt x="10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 flipH="1">
              <a:off x="7142944" y="3476013"/>
              <a:ext cx="653500" cy="171067"/>
            </a:xfrm>
            <a:custGeom>
              <a:avLst/>
              <a:gdLst/>
              <a:ahLst/>
              <a:cxnLst/>
              <a:rect l="l" t="t" r="r" b="b"/>
              <a:pathLst>
                <a:path w="20560" h="5382" extrusionOk="0">
                  <a:moveTo>
                    <a:pt x="8085" y="0"/>
                  </a:moveTo>
                  <a:cubicBezTo>
                    <a:pt x="3104" y="0"/>
                    <a:pt x="75" y="4387"/>
                    <a:pt x="46" y="4431"/>
                  </a:cubicBezTo>
                  <a:cubicBezTo>
                    <a:pt x="0" y="4497"/>
                    <a:pt x="18" y="4586"/>
                    <a:pt x="83" y="4630"/>
                  </a:cubicBezTo>
                  <a:cubicBezTo>
                    <a:pt x="108" y="4646"/>
                    <a:pt x="136" y="4654"/>
                    <a:pt x="164" y="4654"/>
                  </a:cubicBezTo>
                  <a:cubicBezTo>
                    <a:pt x="210" y="4654"/>
                    <a:pt x="255" y="4632"/>
                    <a:pt x="282" y="4592"/>
                  </a:cubicBezTo>
                  <a:cubicBezTo>
                    <a:pt x="311" y="4548"/>
                    <a:pt x="3199" y="287"/>
                    <a:pt x="8085" y="287"/>
                  </a:cubicBezTo>
                  <a:cubicBezTo>
                    <a:pt x="12970" y="287"/>
                    <a:pt x="18213" y="2452"/>
                    <a:pt x="20280" y="5323"/>
                  </a:cubicBezTo>
                  <a:cubicBezTo>
                    <a:pt x="20308" y="5361"/>
                    <a:pt x="20352" y="5381"/>
                    <a:pt x="20397" y="5381"/>
                  </a:cubicBezTo>
                  <a:cubicBezTo>
                    <a:pt x="20426" y="5381"/>
                    <a:pt x="20454" y="5373"/>
                    <a:pt x="20480" y="5354"/>
                  </a:cubicBezTo>
                  <a:cubicBezTo>
                    <a:pt x="20545" y="5308"/>
                    <a:pt x="20559" y="5219"/>
                    <a:pt x="20513" y="5154"/>
                  </a:cubicBezTo>
                  <a:cubicBezTo>
                    <a:pt x="18398" y="2217"/>
                    <a:pt x="13065" y="0"/>
                    <a:pt x="8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8"/>
            <p:cNvSpPr/>
            <p:nvPr/>
          </p:nvSpPr>
          <p:spPr>
            <a:xfrm flipH="1">
              <a:off x="7157660" y="3760998"/>
              <a:ext cx="174627" cy="204282"/>
            </a:xfrm>
            <a:custGeom>
              <a:avLst/>
              <a:gdLst/>
              <a:ahLst/>
              <a:cxnLst/>
              <a:rect l="l" t="t" r="r" b="b"/>
              <a:pathLst>
                <a:path w="5494" h="6427" extrusionOk="0">
                  <a:moveTo>
                    <a:pt x="5329" y="1"/>
                  </a:moveTo>
                  <a:cubicBezTo>
                    <a:pt x="5279" y="1"/>
                    <a:pt x="5231" y="28"/>
                    <a:pt x="5205" y="75"/>
                  </a:cubicBezTo>
                  <a:cubicBezTo>
                    <a:pt x="5174" y="129"/>
                    <a:pt x="2215" y="5490"/>
                    <a:pt x="118" y="6148"/>
                  </a:cubicBezTo>
                  <a:cubicBezTo>
                    <a:pt x="42" y="6171"/>
                    <a:pt x="1" y="6251"/>
                    <a:pt x="24" y="6327"/>
                  </a:cubicBezTo>
                  <a:cubicBezTo>
                    <a:pt x="43" y="6388"/>
                    <a:pt x="100" y="6427"/>
                    <a:pt x="161" y="6427"/>
                  </a:cubicBezTo>
                  <a:cubicBezTo>
                    <a:pt x="175" y="6427"/>
                    <a:pt x="189" y="6425"/>
                    <a:pt x="203" y="6421"/>
                  </a:cubicBezTo>
                  <a:cubicBezTo>
                    <a:pt x="2410" y="5728"/>
                    <a:pt x="5333" y="437"/>
                    <a:pt x="5456" y="213"/>
                  </a:cubicBezTo>
                  <a:cubicBezTo>
                    <a:pt x="5494" y="143"/>
                    <a:pt x="5468" y="57"/>
                    <a:pt x="5399" y="19"/>
                  </a:cubicBezTo>
                  <a:cubicBezTo>
                    <a:pt x="5377" y="6"/>
                    <a:pt x="5353" y="1"/>
                    <a:pt x="5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8"/>
            <p:cNvSpPr/>
            <p:nvPr/>
          </p:nvSpPr>
          <p:spPr>
            <a:xfrm flipH="1">
              <a:off x="6688895" y="2236652"/>
              <a:ext cx="366958" cy="397567"/>
            </a:xfrm>
            <a:custGeom>
              <a:avLst/>
              <a:gdLst/>
              <a:ahLst/>
              <a:cxnLst/>
              <a:rect l="l" t="t" r="r" b="b"/>
              <a:pathLst>
                <a:path w="11545" h="12508" extrusionOk="0">
                  <a:moveTo>
                    <a:pt x="2621" y="1"/>
                  </a:moveTo>
                  <a:lnTo>
                    <a:pt x="2332" y="5858"/>
                  </a:lnTo>
                  <a:cubicBezTo>
                    <a:pt x="1851" y="6006"/>
                    <a:pt x="1037" y="6272"/>
                    <a:pt x="4" y="6664"/>
                  </a:cubicBezTo>
                  <a:cubicBezTo>
                    <a:pt x="4" y="6688"/>
                    <a:pt x="0" y="6711"/>
                    <a:pt x="0" y="6735"/>
                  </a:cubicBezTo>
                  <a:cubicBezTo>
                    <a:pt x="0" y="9922"/>
                    <a:pt x="2585" y="12507"/>
                    <a:pt x="5773" y="12507"/>
                  </a:cubicBezTo>
                  <a:cubicBezTo>
                    <a:pt x="8961" y="12507"/>
                    <a:pt x="11544" y="9922"/>
                    <a:pt x="11544" y="6735"/>
                  </a:cubicBezTo>
                  <a:cubicBezTo>
                    <a:pt x="11544" y="6652"/>
                    <a:pt x="11536" y="6571"/>
                    <a:pt x="11532" y="6488"/>
                  </a:cubicBezTo>
                  <a:cubicBezTo>
                    <a:pt x="10820" y="6316"/>
                    <a:pt x="10074" y="6156"/>
                    <a:pt x="9301" y="6009"/>
                  </a:cubicBezTo>
                  <a:lnTo>
                    <a:pt x="9301" y="1"/>
                  </a:ln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8"/>
            <p:cNvSpPr/>
            <p:nvPr/>
          </p:nvSpPr>
          <p:spPr>
            <a:xfrm flipH="1">
              <a:off x="6760221" y="2236652"/>
              <a:ext cx="215407" cy="138551"/>
            </a:xfrm>
            <a:custGeom>
              <a:avLst/>
              <a:gdLst/>
              <a:ahLst/>
              <a:cxnLst/>
              <a:rect l="l" t="t" r="r" b="b"/>
              <a:pathLst>
                <a:path w="6777" h="4359" extrusionOk="0">
                  <a:moveTo>
                    <a:pt x="97" y="1"/>
                  </a:moveTo>
                  <a:lnTo>
                    <a:pt x="0" y="1361"/>
                  </a:lnTo>
                  <a:cubicBezTo>
                    <a:pt x="431" y="2741"/>
                    <a:pt x="2042" y="4358"/>
                    <a:pt x="6093" y="4358"/>
                  </a:cubicBezTo>
                  <a:cubicBezTo>
                    <a:pt x="6314" y="4358"/>
                    <a:pt x="6542" y="4354"/>
                    <a:pt x="6777" y="4344"/>
                  </a:cubicBezTo>
                  <a:lnTo>
                    <a:pt x="6777" y="2"/>
                  </a:lnTo>
                  <a:lnTo>
                    <a:pt x="97" y="2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 flipH="1">
              <a:off x="6714673" y="2047246"/>
              <a:ext cx="323508" cy="289561"/>
            </a:xfrm>
            <a:custGeom>
              <a:avLst/>
              <a:gdLst/>
              <a:ahLst/>
              <a:cxnLst/>
              <a:rect l="l" t="t" r="r" b="b"/>
              <a:pathLst>
                <a:path w="10178" h="9110" extrusionOk="0">
                  <a:moveTo>
                    <a:pt x="8518" y="1"/>
                  </a:moveTo>
                  <a:cubicBezTo>
                    <a:pt x="8279" y="1289"/>
                    <a:pt x="7182" y="1575"/>
                    <a:pt x="6514" y="1910"/>
                  </a:cubicBezTo>
                  <a:cubicBezTo>
                    <a:pt x="6446" y="1944"/>
                    <a:pt x="6390" y="1959"/>
                    <a:pt x="6344" y="1959"/>
                  </a:cubicBezTo>
                  <a:cubicBezTo>
                    <a:pt x="5936" y="1959"/>
                    <a:pt x="6314" y="765"/>
                    <a:pt x="6314" y="764"/>
                  </a:cubicBezTo>
                  <a:lnTo>
                    <a:pt x="6314" y="764"/>
                  </a:lnTo>
                  <a:cubicBezTo>
                    <a:pt x="5117" y="3052"/>
                    <a:pt x="3661" y="4164"/>
                    <a:pt x="2020" y="4164"/>
                  </a:cubicBezTo>
                  <a:cubicBezTo>
                    <a:pt x="1881" y="4164"/>
                    <a:pt x="1740" y="4156"/>
                    <a:pt x="1599" y="4140"/>
                  </a:cubicBezTo>
                  <a:cubicBezTo>
                    <a:pt x="1459" y="4124"/>
                    <a:pt x="1327" y="4117"/>
                    <a:pt x="1204" y="4117"/>
                  </a:cubicBezTo>
                  <a:cubicBezTo>
                    <a:pt x="652" y="4117"/>
                    <a:pt x="267" y="4264"/>
                    <a:pt x="1" y="4447"/>
                  </a:cubicBezTo>
                  <a:cubicBezTo>
                    <a:pt x="239" y="4798"/>
                    <a:pt x="641" y="5030"/>
                    <a:pt x="1099" y="5030"/>
                  </a:cubicBezTo>
                  <a:cubicBezTo>
                    <a:pt x="1203" y="5030"/>
                    <a:pt x="1305" y="5014"/>
                    <a:pt x="1402" y="4991"/>
                  </a:cubicBezTo>
                  <a:cubicBezTo>
                    <a:pt x="1963" y="7376"/>
                    <a:pt x="3671" y="9110"/>
                    <a:pt x="5691" y="9110"/>
                  </a:cubicBezTo>
                  <a:cubicBezTo>
                    <a:pt x="8169" y="9110"/>
                    <a:pt x="10177" y="6504"/>
                    <a:pt x="10177" y="3288"/>
                  </a:cubicBezTo>
                  <a:cubicBezTo>
                    <a:pt x="10177" y="2978"/>
                    <a:pt x="10154" y="2676"/>
                    <a:pt x="10117" y="2379"/>
                  </a:cubicBezTo>
                  <a:cubicBezTo>
                    <a:pt x="9824" y="1349"/>
                    <a:pt x="8518" y="1"/>
                    <a:pt x="8518" y="1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 flipH="1">
              <a:off x="6590870" y="3047043"/>
              <a:ext cx="1002086" cy="585480"/>
            </a:xfrm>
            <a:custGeom>
              <a:avLst/>
              <a:gdLst/>
              <a:ahLst/>
              <a:cxnLst/>
              <a:rect l="l" t="t" r="r" b="b"/>
              <a:pathLst>
                <a:path w="31527" h="18420" extrusionOk="0">
                  <a:moveTo>
                    <a:pt x="0" y="1"/>
                  </a:moveTo>
                  <a:lnTo>
                    <a:pt x="0" y="18420"/>
                  </a:lnTo>
                  <a:lnTo>
                    <a:pt x="31526" y="18420"/>
                  </a:lnTo>
                  <a:lnTo>
                    <a:pt x="31526" y="1"/>
                  </a:lnTo>
                  <a:close/>
                </a:path>
              </a:pathLst>
            </a:custGeom>
            <a:solidFill>
              <a:srgbClr val="2A32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 flipH="1">
              <a:off x="7055821" y="2762440"/>
              <a:ext cx="488408" cy="856987"/>
            </a:xfrm>
            <a:custGeom>
              <a:avLst/>
              <a:gdLst/>
              <a:ahLst/>
              <a:cxnLst/>
              <a:rect l="l" t="t" r="r" b="b"/>
              <a:pathLst>
                <a:path w="15366" h="26962" extrusionOk="0">
                  <a:moveTo>
                    <a:pt x="1" y="1"/>
                  </a:moveTo>
                  <a:lnTo>
                    <a:pt x="1" y="26961"/>
                  </a:lnTo>
                  <a:lnTo>
                    <a:pt x="15365" y="26961"/>
                  </a:lnTo>
                  <a:lnTo>
                    <a:pt x="153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 flipH="1">
              <a:off x="6981572" y="2742098"/>
              <a:ext cx="488440" cy="877330"/>
            </a:xfrm>
            <a:custGeom>
              <a:avLst/>
              <a:gdLst/>
              <a:ahLst/>
              <a:cxnLst/>
              <a:rect l="l" t="t" r="r" b="b"/>
              <a:pathLst>
                <a:path w="15367" h="27602" extrusionOk="0">
                  <a:moveTo>
                    <a:pt x="1" y="0"/>
                  </a:moveTo>
                  <a:lnTo>
                    <a:pt x="1" y="27601"/>
                  </a:lnTo>
                  <a:lnTo>
                    <a:pt x="15366" y="27601"/>
                  </a:lnTo>
                  <a:lnTo>
                    <a:pt x="153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8"/>
            <p:cNvSpPr/>
            <p:nvPr/>
          </p:nvSpPr>
          <p:spPr>
            <a:xfrm flipH="1">
              <a:off x="6898168" y="2780367"/>
              <a:ext cx="488440" cy="839060"/>
            </a:xfrm>
            <a:custGeom>
              <a:avLst/>
              <a:gdLst/>
              <a:ahLst/>
              <a:cxnLst/>
              <a:rect l="l" t="t" r="r" b="b"/>
              <a:pathLst>
                <a:path w="15367" h="26398" extrusionOk="0">
                  <a:moveTo>
                    <a:pt x="1" y="0"/>
                  </a:moveTo>
                  <a:lnTo>
                    <a:pt x="1" y="26397"/>
                  </a:lnTo>
                  <a:lnTo>
                    <a:pt x="15366" y="26397"/>
                  </a:lnTo>
                  <a:lnTo>
                    <a:pt x="153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8"/>
            <p:cNvSpPr/>
            <p:nvPr/>
          </p:nvSpPr>
          <p:spPr>
            <a:xfrm flipH="1">
              <a:off x="6837490" y="2762440"/>
              <a:ext cx="488440" cy="856987"/>
            </a:xfrm>
            <a:custGeom>
              <a:avLst/>
              <a:gdLst/>
              <a:ahLst/>
              <a:cxnLst/>
              <a:rect l="l" t="t" r="r" b="b"/>
              <a:pathLst>
                <a:path w="15367" h="26962" extrusionOk="0">
                  <a:moveTo>
                    <a:pt x="1" y="1"/>
                  </a:moveTo>
                  <a:lnTo>
                    <a:pt x="1" y="26961"/>
                  </a:lnTo>
                  <a:lnTo>
                    <a:pt x="15367" y="26961"/>
                  </a:lnTo>
                  <a:lnTo>
                    <a:pt x="15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8"/>
            <p:cNvSpPr/>
            <p:nvPr/>
          </p:nvSpPr>
          <p:spPr>
            <a:xfrm flipH="1">
              <a:off x="6732091" y="2911988"/>
              <a:ext cx="557414" cy="707439"/>
            </a:xfrm>
            <a:custGeom>
              <a:avLst/>
              <a:gdLst/>
              <a:ahLst/>
              <a:cxnLst/>
              <a:rect l="l" t="t" r="r" b="b"/>
              <a:pathLst>
                <a:path w="17537" h="22257" extrusionOk="0">
                  <a:moveTo>
                    <a:pt x="0" y="1"/>
                  </a:moveTo>
                  <a:lnTo>
                    <a:pt x="0" y="22256"/>
                  </a:lnTo>
                  <a:lnTo>
                    <a:pt x="17536" y="22256"/>
                  </a:lnTo>
                  <a:lnTo>
                    <a:pt x="175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8"/>
            <p:cNvSpPr/>
            <p:nvPr/>
          </p:nvSpPr>
          <p:spPr>
            <a:xfrm flipH="1">
              <a:off x="6732091" y="2891360"/>
              <a:ext cx="529347" cy="728067"/>
            </a:xfrm>
            <a:custGeom>
              <a:avLst/>
              <a:gdLst/>
              <a:ahLst/>
              <a:cxnLst/>
              <a:rect l="l" t="t" r="r" b="b"/>
              <a:pathLst>
                <a:path w="16654" h="22906" extrusionOk="0">
                  <a:moveTo>
                    <a:pt x="1264" y="1"/>
                  </a:moveTo>
                  <a:lnTo>
                    <a:pt x="1264" y="8995"/>
                  </a:lnTo>
                  <a:lnTo>
                    <a:pt x="1" y="9449"/>
                  </a:lnTo>
                  <a:lnTo>
                    <a:pt x="1" y="22905"/>
                  </a:lnTo>
                  <a:lnTo>
                    <a:pt x="16653" y="22905"/>
                  </a:lnTo>
                  <a:lnTo>
                    <a:pt x="16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8"/>
            <p:cNvSpPr/>
            <p:nvPr/>
          </p:nvSpPr>
          <p:spPr>
            <a:xfrm flipH="1">
              <a:off x="6829925" y="2997522"/>
              <a:ext cx="239277" cy="135118"/>
            </a:xfrm>
            <a:custGeom>
              <a:avLst/>
              <a:gdLst/>
              <a:ahLst/>
              <a:cxnLst/>
              <a:rect l="l" t="t" r="r" b="b"/>
              <a:pathLst>
                <a:path w="7528" h="4251" extrusionOk="0">
                  <a:moveTo>
                    <a:pt x="1" y="1"/>
                  </a:moveTo>
                  <a:lnTo>
                    <a:pt x="1" y="4251"/>
                  </a:lnTo>
                  <a:lnTo>
                    <a:pt x="7527" y="4251"/>
                  </a:lnTo>
                  <a:lnTo>
                    <a:pt x="7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8"/>
            <p:cNvSpPr/>
            <p:nvPr/>
          </p:nvSpPr>
          <p:spPr>
            <a:xfrm flipH="1">
              <a:off x="6829925" y="3161151"/>
              <a:ext cx="239277" cy="30482"/>
            </a:xfrm>
            <a:custGeom>
              <a:avLst/>
              <a:gdLst/>
              <a:ahLst/>
              <a:cxnLst/>
              <a:rect l="l" t="t" r="r" b="b"/>
              <a:pathLst>
                <a:path w="7528" h="959" extrusionOk="0">
                  <a:moveTo>
                    <a:pt x="1" y="1"/>
                  </a:moveTo>
                  <a:lnTo>
                    <a:pt x="1" y="958"/>
                  </a:lnTo>
                  <a:lnTo>
                    <a:pt x="7527" y="958"/>
                  </a:lnTo>
                  <a:lnTo>
                    <a:pt x="75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 flipH="1">
              <a:off x="6829925" y="3220176"/>
              <a:ext cx="239277" cy="30482"/>
            </a:xfrm>
            <a:custGeom>
              <a:avLst/>
              <a:gdLst/>
              <a:ahLst/>
              <a:cxnLst/>
              <a:rect l="l" t="t" r="r" b="b"/>
              <a:pathLst>
                <a:path w="7528" h="959" extrusionOk="0">
                  <a:moveTo>
                    <a:pt x="1" y="0"/>
                  </a:moveTo>
                  <a:lnTo>
                    <a:pt x="1" y="958"/>
                  </a:lnTo>
                  <a:lnTo>
                    <a:pt x="7527" y="958"/>
                  </a:lnTo>
                  <a:lnTo>
                    <a:pt x="75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8"/>
            <p:cNvSpPr/>
            <p:nvPr/>
          </p:nvSpPr>
          <p:spPr>
            <a:xfrm flipH="1">
              <a:off x="7119614" y="2815521"/>
              <a:ext cx="141856" cy="10648"/>
            </a:xfrm>
            <a:custGeom>
              <a:avLst/>
              <a:gdLst/>
              <a:ahLst/>
              <a:cxnLst/>
              <a:rect l="l" t="t" r="r" b="b"/>
              <a:pathLst>
                <a:path w="4463" h="335" extrusionOk="0">
                  <a:moveTo>
                    <a:pt x="0" y="1"/>
                  </a:moveTo>
                  <a:lnTo>
                    <a:pt x="0" y="335"/>
                  </a:lnTo>
                  <a:lnTo>
                    <a:pt x="4463" y="335"/>
                  </a:lnTo>
                  <a:lnTo>
                    <a:pt x="4463" y="1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8"/>
            <p:cNvSpPr/>
            <p:nvPr/>
          </p:nvSpPr>
          <p:spPr>
            <a:xfrm flipH="1">
              <a:off x="6949532" y="2842824"/>
              <a:ext cx="311938" cy="10648"/>
            </a:xfrm>
            <a:custGeom>
              <a:avLst/>
              <a:gdLst/>
              <a:ahLst/>
              <a:cxnLst/>
              <a:rect l="l" t="t" r="r" b="b"/>
              <a:pathLst>
                <a:path w="9814" h="335" extrusionOk="0">
                  <a:moveTo>
                    <a:pt x="0" y="0"/>
                  </a:moveTo>
                  <a:lnTo>
                    <a:pt x="0" y="335"/>
                  </a:lnTo>
                  <a:lnTo>
                    <a:pt x="9813" y="335"/>
                  </a:lnTo>
                  <a:lnTo>
                    <a:pt x="9813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8"/>
            <p:cNvSpPr/>
            <p:nvPr/>
          </p:nvSpPr>
          <p:spPr>
            <a:xfrm flipH="1">
              <a:off x="6949532" y="2867108"/>
              <a:ext cx="311938" cy="10648"/>
            </a:xfrm>
            <a:custGeom>
              <a:avLst/>
              <a:gdLst/>
              <a:ahLst/>
              <a:cxnLst/>
              <a:rect l="l" t="t" r="r" b="b"/>
              <a:pathLst>
                <a:path w="9814" h="335" extrusionOk="0">
                  <a:moveTo>
                    <a:pt x="0" y="0"/>
                  </a:moveTo>
                  <a:lnTo>
                    <a:pt x="0" y="334"/>
                  </a:lnTo>
                  <a:lnTo>
                    <a:pt x="9813" y="334"/>
                  </a:lnTo>
                  <a:lnTo>
                    <a:pt x="9813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 flipH="1">
              <a:off x="7024926" y="3047043"/>
              <a:ext cx="568030" cy="585480"/>
            </a:xfrm>
            <a:custGeom>
              <a:avLst/>
              <a:gdLst/>
              <a:ahLst/>
              <a:cxnLst/>
              <a:rect l="l" t="t" r="r" b="b"/>
              <a:pathLst>
                <a:path w="17871" h="18420" extrusionOk="0">
                  <a:moveTo>
                    <a:pt x="0" y="1"/>
                  </a:moveTo>
                  <a:lnTo>
                    <a:pt x="0" y="18420"/>
                  </a:lnTo>
                  <a:lnTo>
                    <a:pt x="17871" y="18420"/>
                  </a:lnTo>
                  <a:lnTo>
                    <a:pt x="178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8"/>
            <p:cNvSpPr/>
            <p:nvPr/>
          </p:nvSpPr>
          <p:spPr>
            <a:xfrm flipH="1">
              <a:off x="6590870" y="3047043"/>
              <a:ext cx="515584" cy="585543"/>
            </a:xfrm>
            <a:custGeom>
              <a:avLst/>
              <a:gdLst/>
              <a:ahLst/>
              <a:cxnLst/>
              <a:rect l="l" t="t" r="r" b="b"/>
              <a:pathLst>
                <a:path w="16221" h="18422" extrusionOk="0">
                  <a:moveTo>
                    <a:pt x="11370" y="3891"/>
                  </a:moveTo>
                  <a:cubicBezTo>
                    <a:pt x="11999" y="3891"/>
                    <a:pt x="12514" y="4406"/>
                    <a:pt x="12514" y="5035"/>
                  </a:cubicBezTo>
                  <a:cubicBezTo>
                    <a:pt x="12514" y="5666"/>
                    <a:pt x="11999" y="6181"/>
                    <a:pt x="11370" y="6181"/>
                  </a:cubicBezTo>
                  <a:lnTo>
                    <a:pt x="5644" y="6181"/>
                  </a:lnTo>
                  <a:cubicBezTo>
                    <a:pt x="5013" y="6181"/>
                    <a:pt x="4498" y="5666"/>
                    <a:pt x="4498" y="5035"/>
                  </a:cubicBezTo>
                  <a:cubicBezTo>
                    <a:pt x="4498" y="4406"/>
                    <a:pt x="5013" y="3891"/>
                    <a:pt x="5644" y="3891"/>
                  </a:cubicBezTo>
                  <a:close/>
                  <a:moveTo>
                    <a:pt x="0" y="1"/>
                  </a:moveTo>
                  <a:lnTo>
                    <a:pt x="0" y="18421"/>
                  </a:lnTo>
                  <a:lnTo>
                    <a:pt x="16220" y="18421"/>
                  </a:lnTo>
                  <a:lnTo>
                    <a:pt x="16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8"/>
            <p:cNvSpPr/>
            <p:nvPr/>
          </p:nvSpPr>
          <p:spPr>
            <a:xfrm flipH="1">
              <a:off x="6079640" y="3164584"/>
              <a:ext cx="574387" cy="710331"/>
            </a:xfrm>
            <a:custGeom>
              <a:avLst/>
              <a:gdLst/>
              <a:ahLst/>
              <a:cxnLst/>
              <a:rect l="l" t="t" r="r" b="b"/>
              <a:pathLst>
                <a:path w="18071" h="22348" extrusionOk="0">
                  <a:moveTo>
                    <a:pt x="2856" y="0"/>
                  </a:moveTo>
                  <a:lnTo>
                    <a:pt x="0" y="20195"/>
                  </a:lnTo>
                  <a:lnTo>
                    <a:pt x="15213" y="22347"/>
                  </a:lnTo>
                  <a:lnTo>
                    <a:pt x="18070" y="2152"/>
                  </a:lnTo>
                  <a:lnTo>
                    <a:pt x="28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8"/>
            <p:cNvSpPr/>
            <p:nvPr/>
          </p:nvSpPr>
          <p:spPr>
            <a:xfrm flipH="1">
              <a:off x="6357219" y="3291025"/>
              <a:ext cx="141920" cy="30386"/>
            </a:xfrm>
            <a:custGeom>
              <a:avLst/>
              <a:gdLst/>
              <a:ahLst/>
              <a:cxnLst/>
              <a:rect l="l" t="t" r="r" b="b"/>
              <a:pathLst>
                <a:path w="4465" h="956" extrusionOk="0">
                  <a:moveTo>
                    <a:pt x="47" y="0"/>
                  </a:moveTo>
                  <a:lnTo>
                    <a:pt x="1" y="331"/>
                  </a:lnTo>
                  <a:lnTo>
                    <a:pt x="4418" y="955"/>
                  </a:lnTo>
                  <a:lnTo>
                    <a:pt x="4464" y="62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8"/>
            <p:cNvSpPr/>
            <p:nvPr/>
          </p:nvSpPr>
          <p:spPr>
            <a:xfrm flipH="1">
              <a:off x="6192636" y="3318042"/>
              <a:ext cx="310349" cy="54193"/>
            </a:xfrm>
            <a:custGeom>
              <a:avLst/>
              <a:gdLst/>
              <a:ahLst/>
              <a:cxnLst/>
              <a:rect l="l" t="t" r="r" b="b"/>
              <a:pathLst>
                <a:path w="9764" h="1705" extrusionOk="0">
                  <a:moveTo>
                    <a:pt x="48" y="0"/>
                  </a:moveTo>
                  <a:lnTo>
                    <a:pt x="1" y="331"/>
                  </a:lnTo>
                  <a:lnTo>
                    <a:pt x="9717" y="1705"/>
                  </a:lnTo>
                  <a:lnTo>
                    <a:pt x="9764" y="137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 flipH="1">
              <a:off x="6196037" y="3342039"/>
              <a:ext cx="310317" cy="54225"/>
            </a:xfrm>
            <a:custGeom>
              <a:avLst/>
              <a:gdLst/>
              <a:ahLst/>
              <a:cxnLst/>
              <a:rect l="l" t="t" r="r" b="b"/>
              <a:pathLst>
                <a:path w="9763" h="1706" extrusionOk="0">
                  <a:moveTo>
                    <a:pt x="47" y="1"/>
                  </a:moveTo>
                  <a:lnTo>
                    <a:pt x="1" y="332"/>
                  </a:lnTo>
                  <a:lnTo>
                    <a:pt x="9716" y="1706"/>
                  </a:lnTo>
                  <a:lnTo>
                    <a:pt x="9762" y="1375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 flipH="1">
              <a:off x="6206272" y="3414382"/>
              <a:ext cx="310317" cy="54257"/>
            </a:xfrm>
            <a:custGeom>
              <a:avLst/>
              <a:gdLst/>
              <a:ahLst/>
              <a:cxnLst/>
              <a:rect l="l" t="t" r="r" b="b"/>
              <a:pathLst>
                <a:path w="9763" h="1707" extrusionOk="0">
                  <a:moveTo>
                    <a:pt x="47" y="1"/>
                  </a:moveTo>
                  <a:lnTo>
                    <a:pt x="1" y="333"/>
                  </a:lnTo>
                  <a:lnTo>
                    <a:pt x="9716" y="1706"/>
                  </a:lnTo>
                  <a:lnTo>
                    <a:pt x="9762" y="137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 flipH="1">
              <a:off x="6209705" y="3438443"/>
              <a:ext cx="310285" cy="54225"/>
            </a:xfrm>
            <a:custGeom>
              <a:avLst/>
              <a:gdLst/>
              <a:ahLst/>
              <a:cxnLst/>
              <a:rect l="l" t="t" r="r" b="b"/>
              <a:pathLst>
                <a:path w="9762" h="1706" extrusionOk="0">
                  <a:moveTo>
                    <a:pt x="47" y="0"/>
                  </a:moveTo>
                  <a:lnTo>
                    <a:pt x="0" y="331"/>
                  </a:lnTo>
                  <a:lnTo>
                    <a:pt x="9716" y="1706"/>
                  </a:lnTo>
                  <a:lnTo>
                    <a:pt x="9762" y="137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 flipH="1">
              <a:off x="6241744" y="3474233"/>
              <a:ext cx="283331" cy="50379"/>
            </a:xfrm>
            <a:custGeom>
              <a:avLst/>
              <a:gdLst/>
              <a:ahLst/>
              <a:cxnLst/>
              <a:rect l="l" t="t" r="r" b="b"/>
              <a:pathLst>
                <a:path w="8914" h="1585" extrusionOk="0">
                  <a:moveTo>
                    <a:pt x="48" y="0"/>
                  </a:moveTo>
                  <a:lnTo>
                    <a:pt x="1" y="331"/>
                  </a:lnTo>
                  <a:lnTo>
                    <a:pt x="8865" y="1585"/>
                  </a:lnTo>
                  <a:lnTo>
                    <a:pt x="8913" y="125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 flipH="1">
              <a:off x="6219780" y="3510023"/>
              <a:ext cx="310349" cy="54193"/>
            </a:xfrm>
            <a:custGeom>
              <a:avLst/>
              <a:gdLst/>
              <a:ahLst/>
              <a:cxnLst/>
              <a:rect l="l" t="t" r="r" b="b"/>
              <a:pathLst>
                <a:path w="9764" h="1705" extrusionOk="0">
                  <a:moveTo>
                    <a:pt x="49" y="0"/>
                  </a:moveTo>
                  <a:lnTo>
                    <a:pt x="1" y="331"/>
                  </a:lnTo>
                  <a:lnTo>
                    <a:pt x="9716" y="1704"/>
                  </a:lnTo>
                  <a:lnTo>
                    <a:pt x="9764" y="137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8"/>
            <p:cNvSpPr/>
            <p:nvPr/>
          </p:nvSpPr>
          <p:spPr>
            <a:xfrm flipH="1">
              <a:off x="6223181" y="3534021"/>
              <a:ext cx="310349" cy="54225"/>
            </a:xfrm>
            <a:custGeom>
              <a:avLst/>
              <a:gdLst/>
              <a:ahLst/>
              <a:cxnLst/>
              <a:rect l="l" t="t" r="r" b="b"/>
              <a:pathLst>
                <a:path w="9764" h="1706" extrusionOk="0">
                  <a:moveTo>
                    <a:pt x="47" y="0"/>
                  </a:moveTo>
                  <a:lnTo>
                    <a:pt x="1" y="331"/>
                  </a:lnTo>
                  <a:lnTo>
                    <a:pt x="9716" y="1706"/>
                  </a:lnTo>
                  <a:lnTo>
                    <a:pt x="9763" y="137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8"/>
            <p:cNvSpPr/>
            <p:nvPr/>
          </p:nvSpPr>
          <p:spPr>
            <a:xfrm flipH="1">
              <a:off x="6255284" y="3569811"/>
              <a:ext cx="283300" cy="50379"/>
            </a:xfrm>
            <a:custGeom>
              <a:avLst/>
              <a:gdLst/>
              <a:ahLst/>
              <a:cxnLst/>
              <a:rect l="l" t="t" r="r" b="b"/>
              <a:pathLst>
                <a:path w="8913" h="1585" extrusionOk="0">
                  <a:moveTo>
                    <a:pt x="47" y="0"/>
                  </a:moveTo>
                  <a:lnTo>
                    <a:pt x="1" y="331"/>
                  </a:lnTo>
                  <a:lnTo>
                    <a:pt x="8866" y="1585"/>
                  </a:lnTo>
                  <a:lnTo>
                    <a:pt x="8912" y="1254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000000">
                <a:alpha val="39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 flipH="1">
              <a:off x="6138570" y="3053336"/>
              <a:ext cx="416002" cy="301576"/>
            </a:xfrm>
            <a:custGeom>
              <a:avLst/>
              <a:gdLst/>
              <a:ahLst/>
              <a:cxnLst/>
              <a:rect l="l" t="t" r="r" b="b"/>
              <a:pathLst>
                <a:path w="13088" h="9488" extrusionOk="0">
                  <a:moveTo>
                    <a:pt x="6826" y="0"/>
                  </a:moveTo>
                  <a:cubicBezTo>
                    <a:pt x="6431" y="0"/>
                    <a:pt x="6041" y="55"/>
                    <a:pt x="5679" y="208"/>
                  </a:cubicBezTo>
                  <a:cubicBezTo>
                    <a:pt x="4826" y="565"/>
                    <a:pt x="4350" y="1324"/>
                    <a:pt x="3607" y="1803"/>
                  </a:cubicBezTo>
                  <a:cubicBezTo>
                    <a:pt x="2985" y="2206"/>
                    <a:pt x="0" y="2170"/>
                    <a:pt x="1151" y="3388"/>
                  </a:cubicBezTo>
                  <a:cubicBezTo>
                    <a:pt x="1619" y="3883"/>
                    <a:pt x="2668" y="4077"/>
                    <a:pt x="3311" y="4083"/>
                  </a:cubicBezTo>
                  <a:cubicBezTo>
                    <a:pt x="2894" y="5108"/>
                    <a:pt x="1940" y="7185"/>
                    <a:pt x="2602" y="8260"/>
                  </a:cubicBezTo>
                  <a:cubicBezTo>
                    <a:pt x="2793" y="8571"/>
                    <a:pt x="2976" y="8661"/>
                    <a:pt x="3166" y="8661"/>
                  </a:cubicBezTo>
                  <a:cubicBezTo>
                    <a:pt x="3429" y="8661"/>
                    <a:pt x="3706" y="8489"/>
                    <a:pt x="4042" y="8489"/>
                  </a:cubicBezTo>
                  <a:cubicBezTo>
                    <a:pt x="4062" y="8489"/>
                    <a:pt x="4081" y="8489"/>
                    <a:pt x="4101" y="8491"/>
                  </a:cubicBezTo>
                  <a:cubicBezTo>
                    <a:pt x="4701" y="8528"/>
                    <a:pt x="5013" y="8951"/>
                    <a:pt x="5607" y="8951"/>
                  </a:cubicBezTo>
                  <a:cubicBezTo>
                    <a:pt x="5655" y="8951"/>
                    <a:pt x="5706" y="8948"/>
                    <a:pt x="5758" y="8942"/>
                  </a:cubicBezTo>
                  <a:cubicBezTo>
                    <a:pt x="5993" y="8915"/>
                    <a:pt x="6166" y="8863"/>
                    <a:pt x="6361" y="8863"/>
                  </a:cubicBezTo>
                  <a:cubicBezTo>
                    <a:pt x="6470" y="8863"/>
                    <a:pt x="6584" y="8879"/>
                    <a:pt x="6719" y="8925"/>
                  </a:cubicBezTo>
                  <a:cubicBezTo>
                    <a:pt x="7095" y="9053"/>
                    <a:pt x="7320" y="9310"/>
                    <a:pt x="7732" y="9310"/>
                  </a:cubicBezTo>
                  <a:cubicBezTo>
                    <a:pt x="7753" y="9310"/>
                    <a:pt x="7774" y="9309"/>
                    <a:pt x="7795" y="9308"/>
                  </a:cubicBezTo>
                  <a:cubicBezTo>
                    <a:pt x="8081" y="9291"/>
                    <a:pt x="8290" y="9126"/>
                    <a:pt x="8581" y="9126"/>
                  </a:cubicBezTo>
                  <a:cubicBezTo>
                    <a:pt x="8609" y="9126"/>
                    <a:pt x="8638" y="9128"/>
                    <a:pt x="8668" y="9131"/>
                  </a:cubicBezTo>
                  <a:cubicBezTo>
                    <a:pt x="9035" y="9173"/>
                    <a:pt x="9342" y="9442"/>
                    <a:pt x="9714" y="9480"/>
                  </a:cubicBezTo>
                  <a:cubicBezTo>
                    <a:pt x="9762" y="9485"/>
                    <a:pt x="9810" y="9487"/>
                    <a:pt x="9858" y="9487"/>
                  </a:cubicBezTo>
                  <a:cubicBezTo>
                    <a:pt x="11291" y="9487"/>
                    <a:pt x="12539" y="7353"/>
                    <a:pt x="12768" y="6140"/>
                  </a:cubicBezTo>
                  <a:cubicBezTo>
                    <a:pt x="13002" y="4903"/>
                    <a:pt x="13087" y="3305"/>
                    <a:pt x="12203" y="2283"/>
                  </a:cubicBezTo>
                  <a:cubicBezTo>
                    <a:pt x="11472" y="1437"/>
                    <a:pt x="9843" y="471"/>
                    <a:pt x="8552" y="233"/>
                  </a:cubicBezTo>
                  <a:cubicBezTo>
                    <a:pt x="8015" y="124"/>
                    <a:pt x="7415" y="0"/>
                    <a:pt x="6826" y="0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 flipH="1">
              <a:off x="6422537" y="3123835"/>
              <a:ext cx="31976" cy="63824"/>
            </a:xfrm>
            <a:custGeom>
              <a:avLst/>
              <a:gdLst/>
              <a:ahLst/>
              <a:cxnLst/>
              <a:rect l="l" t="t" r="r" b="b"/>
              <a:pathLst>
                <a:path w="1006" h="2008" extrusionOk="0">
                  <a:moveTo>
                    <a:pt x="842" y="0"/>
                  </a:moveTo>
                  <a:cubicBezTo>
                    <a:pt x="786" y="0"/>
                    <a:pt x="732" y="35"/>
                    <a:pt x="711" y="91"/>
                  </a:cubicBezTo>
                  <a:lnTo>
                    <a:pt x="30" y="1813"/>
                  </a:lnTo>
                  <a:cubicBezTo>
                    <a:pt x="1" y="1886"/>
                    <a:pt x="37" y="1969"/>
                    <a:pt x="111" y="1998"/>
                  </a:cubicBezTo>
                  <a:cubicBezTo>
                    <a:pt x="128" y="2006"/>
                    <a:pt x="146" y="2008"/>
                    <a:pt x="163" y="2008"/>
                  </a:cubicBezTo>
                  <a:cubicBezTo>
                    <a:pt x="220" y="2008"/>
                    <a:pt x="274" y="1974"/>
                    <a:pt x="296" y="1918"/>
                  </a:cubicBezTo>
                  <a:lnTo>
                    <a:pt x="977" y="196"/>
                  </a:lnTo>
                  <a:cubicBezTo>
                    <a:pt x="1006" y="123"/>
                    <a:pt x="969" y="39"/>
                    <a:pt x="896" y="11"/>
                  </a:cubicBezTo>
                  <a:cubicBezTo>
                    <a:pt x="879" y="4"/>
                    <a:pt x="860" y="0"/>
                    <a:pt x="842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 flipH="1">
              <a:off x="6363385" y="3236863"/>
              <a:ext cx="65986" cy="90905"/>
            </a:xfrm>
            <a:custGeom>
              <a:avLst/>
              <a:gdLst/>
              <a:ahLst/>
              <a:cxnLst/>
              <a:rect l="l" t="t" r="r" b="b"/>
              <a:pathLst>
                <a:path w="2076" h="2860" extrusionOk="0">
                  <a:moveTo>
                    <a:pt x="1913" y="0"/>
                  </a:moveTo>
                  <a:cubicBezTo>
                    <a:pt x="1867" y="0"/>
                    <a:pt x="1822" y="22"/>
                    <a:pt x="1793" y="62"/>
                  </a:cubicBezTo>
                  <a:lnTo>
                    <a:pt x="44" y="2636"/>
                  </a:lnTo>
                  <a:cubicBezTo>
                    <a:pt x="0" y="2701"/>
                    <a:pt x="17" y="2790"/>
                    <a:pt x="82" y="2835"/>
                  </a:cubicBezTo>
                  <a:cubicBezTo>
                    <a:pt x="106" y="2852"/>
                    <a:pt x="134" y="2859"/>
                    <a:pt x="162" y="2859"/>
                  </a:cubicBezTo>
                  <a:cubicBezTo>
                    <a:pt x="209" y="2859"/>
                    <a:pt x="253" y="2837"/>
                    <a:pt x="281" y="2797"/>
                  </a:cubicBezTo>
                  <a:lnTo>
                    <a:pt x="2030" y="223"/>
                  </a:lnTo>
                  <a:cubicBezTo>
                    <a:pt x="2075" y="159"/>
                    <a:pt x="2058" y="70"/>
                    <a:pt x="1992" y="24"/>
                  </a:cubicBezTo>
                  <a:cubicBezTo>
                    <a:pt x="1968" y="8"/>
                    <a:pt x="1940" y="0"/>
                    <a:pt x="1913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8"/>
            <p:cNvSpPr/>
            <p:nvPr/>
          </p:nvSpPr>
          <p:spPr>
            <a:xfrm flipH="1">
              <a:off x="6305695" y="3272017"/>
              <a:ext cx="49521" cy="67734"/>
            </a:xfrm>
            <a:custGeom>
              <a:avLst/>
              <a:gdLst/>
              <a:ahLst/>
              <a:cxnLst/>
              <a:rect l="l" t="t" r="r" b="b"/>
              <a:pathLst>
                <a:path w="1558" h="2131" extrusionOk="0">
                  <a:moveTo>
                    <a:pt x="1394" y="0"/>
                  </a:moveTo>
                  <a:cubicBezTo>
                    <a:pt x="1348" y="0"/>
                    <a:pt x="1302" y="22"/>
                    <a:pt x="1274" y="64"/>
                  </a:cubicBezTo>
                  <a:lnTo>
                    <a:pt x="45" y="1907"/>
                  </a:lnTo>
                  <a:cubicBezTo>
                    <a:pt x="1" y="1973"/>
                    <a:pt x="18" y="2062"/>
                    <a:pt x="84" y="2106"/>
                  </a:cubicBezTo>
                  <a:cubicBezTo>
                    <a:pt x="108" y="2122"/>
                    <a:pt x="136" y="2130"/>
                    <a:pt x="163" y="2130"/>
                  </a:cubicBezTo>
                  <a:cubicBezTo>
                    <a:pt x="209" y="2130"/>
                    <a:pt x="255" y="2107"/>
                    <a:pt x="283" y="2066"/>
                  </a:cubicBezTo>
                  <a:lnTo>
                    <a:pt x="1514" y="222"/>
                  </a:lnTo>
                  <a:cubicBezTo>
                    <a:pt x="1557" y="157"/>
                    <a:pt x="1539" y="68"/>
                    <a:pt x="1473" y="24"/>
                  </a:cubicBezTo>
                  <a:cubicBezTo>
                    <a:pt x="1449" y="8"/>
                    <a:pt x="1421" y="0"/>
                    <a:pt x="1394" y="0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8"/>
            <p:cNvSpPr/>
            <p:nvPr/>
          </p:nvSpPr>
          <p:spPr>
            <a:xfrm flipH="1">
              <a:off x="6235991" y="3288418"/>
              <a:ext cx="48250" cy="59692"/>
            </a:xfrm>
            <a:custGeom>
              <a:avLst/>
              <a:gdLst/>
              <a:ahLst/>
              <a:cxnLst/>
              <a:rect l="l" t="t" r="r" b="b"/>
              <a:pathLst>
                <a:path w="1518" h="1878" extrusionOk="0">
                  <a:moveTo>
                    <a:pt x="1357" y="1"/>
                  </a:moveTo>
                  <a:cubicBezTo>
                    <a:pt x="1313" y="1"/>
                    <a:pt x="1270" y="20"/>
                    <a:pt x="1242" y="58"/>
                  </a:cubicBezTo>
                  <a:lnTo>
                    <a:pt x="48" y="1650"/>
                  </a:lnTo>
                  <a:cubicBezTo>
                    <a:pt x="0" y="1713"/>
                    <a:pt x="14" y="1802"/>
                    <a:pt x="77" y="1850"/>
                  </a:cubicBezTo>
                  <a:cubicBezTo>
                    <a:pt x="103" y="1869"/>
                    <a:pt x="132" y="1878"/>
                    <a:pt x="163" y="1878"/>
                  </a:cubicBezTo>
                  <a:cubicBezTo>
                    <a:pt x="206" y="1878"/>
                    <a:pt x="249" y="1858"/>
                    <a:pt x="277" y="1821"/>
                  </a:cubicBezTo>
                  <a:lnTo>
                    <a:pt x="1470" y="230"/>
                  </a:lnTo>
                  <a:cubicBezTo>
                    <a:pt x="1518" y="166"/>
                    <a:pt x="1506" y="76"/>
                    <a:pt x="1442" y="29"/>
                  </a:cubicBezTo>
                  <a:cubicBezTo>
                    <a:pt x="1416" y="10"/>
                    <a:pt x="1386" y="1"/>
                    <a:pt x="1357" y="1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8"/>
            <p:cNvSpPr/>
            <p:nvPr/>
          </p:nvSpPr>
          <p:spPr>
            <a:xfrm flipH="1">
              <a:off x="6778942" y="3431069"/>
              <a:ext cx="571049" cy="337620"/>
            </a:xfrm>
            <a:custGeom>
              <a:avLst/>
              <a:gdLst/>
              <a:ahLst/>
              <a:cxnLst/>
              <a:rect l="l" t="t" r="r" b="b"/>
              <a:pathLst>
                <a:path w="17966" h="10622" extrusionOk="0">
                  <a:moveTo>
                    <a:pt x="7180" y="0"/>
                  </a:moveTo>
                  <a:cubicBezTo>
                    <a:pt x="5637" y="0"/>
                    <a:pt x="6198" y="2449"/>
                    <a:pt x="4222" y="3366"/>
                  </a:cubicBezTo>
                  <a:cubicBezTo>
                    <a:pt x="2219" y="4297"/>
                    <a:pt x="1292" y="6338"/>
                    <a:pt x="1292" y="6338"/>
                  </a:cubicBezTo>
                  <a:lnTo>
                    <a:pt x="1292" y="6339"/>
                  </a:lnTo>
                  <a:cubicBezTo>
                    <a:pt x="1292" y="6339"/>
                    <a:pt x="0" y="8452"/>
                    <a:pt x="1292" y="9594"/>
                  </a:cubicBezTo>
                  <a:cubicBezTo>
                    <a:pt x="2251" y="10441"/>
                    <a:pt x="3628" y="10621"/>
                    <a:pt x="4624" y="10621"/>
                  </a:cubicBezTo>
                  <a:cubicBezTo>
                    <a:pt x="5359" y="10621"/>
                    <a:pt x="5887" y="10523"/>
                    <a:pt x="5887" y="10523"/>
                  </a:cubicBezTo>
                  <a:cubicBezTo>
                    <a:pt x="5887" y="10523"/>
                    <a:pt x="11094" y="8448"/>
                    <a:pt x="13672" y="8019"/>
                  </a:cubicBezTo>
                  <a:cubicBezTo>
                    <a:pt x="16248" y="7589"/>
                    <a:pt x="17966" y="6339"/>
                    <a:pt x="17966" y="6339"/>
                  </a:cubicBezTo>
                  <a:lnTo>
                    <a:pt x="12598" y="5925"/>
                  </a:lnTo>
                  <a:cubicBezTo>
                    <a:pt x="12598" y="5925"/>
                    <a:pt x="16248" y="4010"/>
                    <a:pt x="15031" y="3072"/>
                  </a:cubicBezTo>
                  <a:cubicBezTo>
                    <a:pt x="14862" y="2942"/>
                    <a:pt x="14623" y="2887"/>
                    <a:pt x="14335" y="2887"/>
                  </a:cubicBezTo>
                  <a:cubicBezTo>
                    <a:pt x="12739" y="2887"/>
                    <a:pt x="9605" y="4575"/>
                    <a:pt x="8140" y="4575"/>
                  </a:cubicBezTo>
                  <a:cubicBezTo>
                    <a:pt x="7965" y="4575"/>
                    <a:pt x="7814" y="4551"/>
                    <a:pt x="7692" y="4497"/>
                  </a:cubicBezTo>
                  <a:cubicBezTo>
                    <a:pt x="6366" y="3909"/>
                    <a:pt x="8875" y="74"/>
                    <a:pt x="7248" y="2"/>
                  </a:cubicBezTo>
                  <a:cubicBezTo>
                    <a:pt x="7225" y="1"/>
                    <a:pt x="7202" y="0"/>
                    <a:pt x="7180" y="0"/>
                  </a:cubicBezTo>
                  <a:close/>
                </a:path>
              </a:pathLst>
            </a:custGeom>
            <a:solidFill>
              <a:srgbClr val="B36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8"/>
            <p:cNvSpPr/>
            <p:nvPr/>
          </p:nvSpPr>
          <p:spPr>
            <a:xfrm flipH="1">
              <a:off x="6944478" y="3614818"/>
              <a:ext cx="142397" cy="55369"/>
            </a:xfrm>
            <a:custGeom>
              <a:avLst/>
              <a:gdLst/>
              <a:ahLst/>
              <a:cxnLst/>
              <a:rect l="l" t="t" r="r" b="b"/>
              <a:pathLst>
                <a:path w="4480" h="1742" extrusionOk="0">
                  <a:moveTo>
                    <a:pt x="4320" y="1"/>
                  </a:moveTo>
                  <a:cubicBezTo>
                    <a:pt x="4306" y="1"/>
                    <a:pt x="4292" y="3"/>
                    <a:pt x="4277" y="8"/>
                  </a:cubicBezTo>
                  <a:cubicBezTo>
                    <a:pt x="4247" y="18"/>
                    <a:pt x="1330" y="946"/>
                    <a:pt x="107" y="1467"/>
                  </a:cubicBezTo>
                  <a:cubicBezTo>
                    <a:pt x="33" y="1499"/>
                    <a:pt x="0" y="1582"/>
                    <a:pt x="31" y="1655"/>
                  </a:cubicBezTo>
                  <a:cubicBezTo>
                    <a:pt x="54" y="1710"/>
                    <a:pt x="107" y="1741"/>
                    <a:pt x="163" y="1741"/>
                  </a:cubicBezTo>
                  <a:cubicBezTo>
                    <a:pt x="181" y="1741"/>
                    <a:pt x="201" y="1738"/>
                    <a:pt x="219" y="1730"/>
                  </a:cubicBezTo>
                  <a:cubicBezTo>
                    <a:pt x="1429" y="1214"/>
                    <a:pt x="4335" y="291"/>
                    <a:pt x="4364" y="281"/>
                  </a:cubicBezTo>
                  <a:cubicBezTo>
                    <a:pt x="4438" y="257"/>
                    <a:pt x="4480" y="176"/>
                    <a:pt x="4457" y="102"/>
                  </a:cubicBezTo>
                  <a:cubicBezTo>
                    <a:pt x="4437" y="41"/>
                    <a:pt x="4381" y="1"/>
                    <a:pt x="4320" y="1"/>
                  </a:cubicBezTo>
                  <a:close/>
                </a:path>
              </a:pathLst>
            </a:custGeom>
            <a:solidFill>
              <a:srgbClr val="9B5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48"/>
          <p:cNvGrpSpPr/>
          <p:nvPr/>
        </p:nvGrpSpPr>
        <p:grpSpPr>
          <a:xfrm>
            <a:off x="5955911" y="2574733"/>
            <a:ext cx="1957347" cy="2098903"/>
            <a:chOff x="8318249" y="2183184"/>
            <a:chExt cx="1153058" cy="1726907"/>
          </a:xfrm>
        </p:grpSpPr>
        <p:grpSp>
          <p:nvGrpSpPr>
            <p:cNvPr id="1031" name="Google Shape;1031;p48"/>
            <p:cNvGrpSpPr/>
            <p:nvPr/>
          </p:nvGrpSpPr>
          <p:grpSpPr>
            <a:xfrm>
              <a:off x="8318249" y="2183184"/>
              <a:ext cx="1153058" cy="1726907"/>
              <a:chOff x="7278864" y="2516087"/>
              <a:chExt cx="1151905" cy="1725181"/>
            </a:xfrm>
          </p:grpSpPr>
          <p:sp>
            <p:nvSpPr>
              <p:cNvPr id="1032" name="Google Shape;1032;p48"/>
              <p:cNvSpPr/>
              <p:nvPr/>
            </p:nvSpPr>
            <p:spPr>
              <a:xfrm>
                <a:off x="7667153" y="3181187"/>
                <a:ext cx="442863" cy="1005487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60727" extrusionOk="0">
                    <a:moveTo>
                      <a:pt x="48" y="0"/>
                    </a:moveTo>
                    <a:cubicBezTo>
                      <a:pt x="25" y="0"/>
                      <a:pt x="0" y="20"/>
                      <a:pt x="6" y="50"/>
                    </a:cubicBezTo>
                    <a:cubicBezTo>
                      <a:pt x="1631" y="8624"/>
                      <a:pt x="4203" y="17072"/>
                      <a:pt x="7338" y="25209"/>
                    </a:cubicBezTo>
                    <a:cubicBezTo>
                      <a:pt x="10417" y="33206"/>
                      <a:pt x="14157" y="40949"/>
                      <a:pt x="18497" y="48339"/>
                    </a:cubicBezTo>
                    <a:cubicBezTo>
                      <a:pt x="20988" y="52579"/>
                      <a:pt x="23671" y="56713"/>
                      <a:pt x="26563" y="60691"/>
                    </a:cubicBezTo>
                    <a:cubicBezTo>
                      <a:pt x="26581" y="60716"/>
                      <a:pt x="26607" y="60727"/>
                      <a:pt x="26632" y="60727"/>
                    </a:cubicBezTo>
                    <a:cubicBezTo>
                      <a:pt x="26690" y="60727"/>
                      <a:pt x="26747" y="60669"/>
                      <a:pt x="26703" y="60608"/>
                    </a:cubicBezTo>
                    <a:cubicBezTo>
                      <a:pt x="16563" y="46443"/>
                      <a:pt x="8720" y="30739"/>
                      <a:pt x="3657" y="14059"/>
                    </a:cubicBezTo>
                    <a:cubicBezTo>
                      <a:pt x="2253" y="9433"/>
                      <a:pt x="1119" y="4749"/>
                      <a:pt x="81" y="28"/>
                    </a:cubicBezTo>
                    <a:cubicBezTo>
                      <a:pt x="77" y="9"/>
                      <a:pt x="63" y="0"/>
                      <a:pt x="48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8"/>
              <p:cNvSpPr/>
              <p:nvPr/>
            </p:nvSpPr>
            <p:spPr>
              <a:xfrm>
                <a:off x="8124852" y="3665645"/>
                <a:ext cx="115869" cy="526032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31770" extrusionOk="0">
                    <a:moveTo>
                      <a:pt x="17" y="0"/>
                    </a:moveTo>
                    <a:cubicBezTo>
                      <a:pt x="11" y="0"/>
                      <a:pt x="5" y="4"/>
                      <a:pt x="5" y="11"/>
                    </a:cubicBezTo>
                    <a:lnTo>
                      <a:pt x="5" y="13"/>
                    </a:lnTo>
                    <a:cubicBezTo>
                      <a:pt x="1" y="2710"/>
                      <a:pt x="328" y="5448"/>
                      <a:pt x="672" y="8121"/>
                    </a:cubicBezTo>
                    <a:cubicBezTo>
                      <a:pt x="1014" y="10770"/>
                      <a:pt x="1466" y="13404"/>
                      <a:pt x="2024" y="16017"/>
                    </a:cubicBezTo>
                    <a:cubicBezTo>
                      <a:pt x="3169" y="21377"/>
                      <a:pt x="4778" y="26626"/>
                      <a:pt x="6812" y="31713"/>
                    </a:cubicBezTo>
                    <a:cubicBezTo>
                      <a:pt x="6827" y="31752"/>
                      <a:pt x="6862" y="31769"/>
                      <a:pt x="6896" y="31769"/>
                    </a:cubicBezTo>
                    <a:cubicBezTo>
                      <a:pt x="6948" y="31769"/>
                      <a:pt x="6998" y="31730"/>
                      <a:pt x="6974" y="31669"/>
                    </a:cubicBezTo>
                    <a:cubicBezTo>
                      <a:pt x="4972" y="26675"/>
                      <a:pt x="3376" y="21521"/>
                      <a:pt x="2218" y="16264"/>
                    </a:cubicBezTo>
                    <a:cubicBezTo>
                      <a:pt x="1625" y="13572"/>
                      <a:pt x="1148" y="10855"/>
                      <a:pt x="786" y="8121"/>
                    </a:cubicBezTo>
                    <a:cubicBezTo>
                      <a:pt x="430" y="5424"/>
                      <a:pt x="288" y="2718"/>
                      <a:pt x="29" y="11"/>
                    </a:cubicBezTo>
                    <a:cubicBezTo>
                      <a:pt x="29" y="4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8"/>
              <p:cNvSpPr/>
              <p:nvPr/>
            </p:nvSpPr>
            <p:spPr>
              <a:xfrm>
                <a:off x="7539263" y="3873707"/>
                <a:ext cx="487387" cy="342558"/>
              </a:xfrm>
              <a:custGeom>
                <a:avLst/>
                <a:gdLst/>
                <a:ahLst/>
                <a:cxnLst/>
                <a:rect l="l" t="t" r="r" b="b"/>
                <a:pathLst>
                  <a:path w="29436" h="20689" extrusionOk="0">
                    <a:moveTo>
                      <a:pt x="18" y="1"/>
                    </a:moveTo>
                    <a:cubicBezTo>
                      <a:pt x="10" y="1"/>
                      <a:pt x="1" y="8"/>
                      <a:pt x="7" y="17"/>
                    </a:cubicBezTo>
                    <a:cubicBezTo>
                      <a:pt x="2530" y="3977"/>
                      <a:pt x="5986" y="7484"/>
                      <a:pt x="9590" y="10460"/>
                    </a:cubicBezTo>
                    <a:cubicBezTo>
                      <a:pt x="13281" y="13508"/>
                      <a:pt x="17381" y="16059"/>
                      <a:pt x="21753" y="18008"/>
                    </a:cubicBezTo>
                    <a:cubicBezTo>
                      <a:pt x="24186" y="19090"/>
                      <a:pt x="26701" y="19983"/>
                      <a:pt x="29271" y="20685"/>
                    </a:cubicBezTo>
                    <a:cubicBezTo>
                      <a:pt x="29280" y="20688"/>
                      <a:pt x="29289" y="20689"/>
                      <a:pt x="29298" y="20689"/>
                    </a:cubicBezTo>
                    <a:cubicBezTo>
                      <a:pt x="29399" y="20689"/>
                      <a:pt x="29435" y="20527"/>
                      <a:pt x="29323" y="20497"/>
                    </a:cubicBezTo>
                    <a:cubicBezTo>
                      <a:pt x="20215" y="18032"/>
                      <a:pt x="11838" y="13073"/>
                      <a:pt x="5272" y="6300"/>
                    </a:cubicBezTo>
                    <a:cubicBezTo>
                      <a:pt x="3358" y="4327"/>
                      <a:pt x="1696" y="2184"/>
                      <a:pt x="27" y="5"/>
                    </a:cubicBezTo>
                    <a:cubicBezTo>
                      <a:pt x="25" y="2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8"/>
              <p:cNvSpPr/>
              <p:nvPr/>
            </p:nvSpPr>
            <p:spPr>
              <a:xfrm>
                <a:off x="7914655" y="3635212"/>
                <a:ext cx="21591" cy="209038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2625" extrusionOk="0">
                    <a:moveTo>
                      <a:pt x="1089" y="0"/>
                    </a:moveTo>
                    <a:cubicBezTo>
                      <a:pt x="1058" y="0"/>
                      <a:pt x="1028" y="20"/>
                      <a:pt x="1030" y="60"/>
                    </a:cubicBezTo>
                    <a:cubicBezTo>
                      <a:pt x="1192" y="4281"/>
                      <a:pt x="801" y="8451"/>
                      <a:pt x="4" y="12596"/>
                    </a:cubicBezTo>
                    <a:cubicBezTo>
                      <a:pt x="0" y="12613"/>
                      <a:pt x="15" y="12625"/>
                      <a:pt x="29" y="12625"/>
                    </a:cubicBezTo>
                    <a:cubicBezTo>
                      <a:pt x="38" y="12625"/>
                      <a:pt x="46" y="12620"/>
                      <a:pt x="49" y="12608"/>
                    </a:cubicBezTo>
                    <a:cubicBezTo>
                      <a:pt x="977" y="8506"/>
                      <a:pt x="1303" y="4257"/>
                      <a:pt x="1153" y="60"/>
                    </a:cubicBezTo>
                    <a:cubicBezTo>
                      <a:pt x="1152" y="20"/>
                      <a:pt x="1120" y="0"/>
                      <a:pt x="1089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8"/>
              <p:cNvSpPr/>
              <p:nvPr/>
            </p:nvSpPr>
            <p:spPr>
              <a:xfrm>
                <a:off x="7654156" y="3486972"/>
                <a:ext cx="88583" cy="51842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131" extrusionOk="0">
                    <a:moveTo>
                      <a:pt x="659" y="1"/>
                    </a:moveTo>
                    <a:cubicBezTo>
                      <a:pt x="655" y="1"/>
                      <a:pt x="651" y="2"/>
                      <a:pt x="648" y="4"/>
                    </a:cubicBezTo>
                    <a:cubicBezTo>
                      <a:pt x="358" y="241"/>
                      <a:pt x="549" y="628"/>
                      <a:pt x="743" y="864"/>
                    </a:cubicBezTo>
                    <a:cubicBezTo>
                      <a:pt x="899" y="1053"/>
                      <a:pt x="1109" y="1194"/>
                      <a:pt x="1305" y="1338"/>
                    </a:cubicBezTo>
                    <a:cubicBezTo>
                      <a:pt x="1548" y="1516"/>
                      <a:pt x="1799" y="1684"/>
                      <a:pt x="2054" y="1842"/>
                    </a:cubicBezTo>
                    <a:cubicBezTo>
                      <a:pt x="3031" y="2439"/>
                      <a:pt x="4106" y="2868"/>
                      <a:pt x="5219" y="3129"/>
                    </a:cubicBezTo>
                    <a:cubicBezTo>
                      <a:pt x="5226" y="3130"/>
                      <a:pt x="5232" y="3131"/>
                      <a:pt x="5238" y="3131"/>
                    </a:cubicBezTo>
                    <a:cubicBezTo>
                      <a:pt x="5321" y="3131"/>
                      <a:pt x="5350" y="3000"/>
                      <a:pt x="5261" y="2981"/>
                    </a:cubicBezTo>
                    <a:cubicBezTo>
                      <a:pt x="4306" y="2762"/>
                      <a:pt x="3394" y="2420"/>
                      <a:pt x="2530" y="1961"/>
                    </a:cubicBezTo>
                    <a:cubicBezTo>
                      <a:pt x="2125" y="1749"/>
                      <a:pt x="0" y="652"/>
                      <a:pt x="670" y="27"/>
                    </a:cubicBezTo>
                    <a:cubicBezTo>
                      <a:pt x="683" y="15"/>
                      <a:pt x="672" y="1"/>
                      <a:pt x="659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8"/>
              <p:cNvSpPr/>
              <p:nvPr/>
            </p:nvSpPr>
            <p:spPr>
              <a:xfrm>
                <a:off x="7797047" y="3420609"/>
                <a:ext cx="25085" cy="173423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0474" extrusionOk="0">
                    <a:moveTo>
                      <a:pt x="1437" y="0"/>
                    </a:moveTo>
                    <a:cubicBezTo>
                      <a:pt x="1399" y="0"/>
                      <a:pt x="1359" y="25"/>
                      <a:pt x="1358" y="75"/>
                    </a:cubicBezTo>
                    <a:cubicBezTo>
                      <a:pt x="1263" y="3585"/>
                      <a:pt x="735" y="7005"/>
                      <a:pt x="7" y="10433"/>
                    </a:cubicBezTo>
                    <a:cubicBezTo>
                      <a:pt x="0" y="10458"/>
                      <a:pt x="21" y="10474"/>
                      <a:pt x="41" y="10474"/>
                    </a:cubicBezTo>
                    <a:cubicBezTo>
                      <a:pt x="53" y="10474"/>
                      <a:pt x="65" y="10467"/>
                      <a:pt x="69" y="10451"/>
                    </a:cubicBezTo>
                    <a:cubicBezTo>
                      <a:pt x="992" y="7090"/>
                      <a:pt x="1403" y="3551"/>
                      <a:pt x="1512" y="75"/>
                    </a:cubicBezTo>
                    <a:cubicBezTo>
                      <a:pt x="1514" y="25"/>
                      <a:pt x="1476" y="0"/>
                      <a:pt x="1437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8"/>
              <p:cNvSpPr/>
              <p:nvPr/>
            </p:nvSpPr>
            <p:spPr>
              <a:xfrm>
                <a:off x="7697917" y="3948531"/>
                <a:ext cx="11226" cy="80701"/>
              </a:xfrm>
              <a:custGeom>
                <a:avLst/>
                <a:gdLst/>
                <a:ahLst/>
                <a:cxnLst/>
                <a:rect l="l" t="t" r="r" b="b"/>
                <a:pathLst>
                  <a:path w="678" h="4874" extrusionOk="0">
                    <a:moveTo>
                      <a:pt x="63" y="0"/>
                    </a:moveTo>
                    <a:cubicBezTo>
                      <a:pt x="33" y="0"/>
                      <a:pt x="1" y="21"/>
                      <a:pt x="4" y="57"/>
                    </a:cubicBezTo>
                    <a:cubicBezTo>
                      <a:pt x="59" y="856"/>
                      <a:pt x="196" y="1653"/>
                      <a:pt x="297" y="2449"/>
                    </a:cubicBezTo>
                    <a:cubicBezTo>
                      <a:pt x="401" y="3246"/>
                      <a:pt x="500" y="4043"/>
                      <a:pt x="607" y="4840"/>
                    </a:cubicBezTo>
                    <a:cubicBezTo>
                      <a:pt x="610" y="4862"/>
                      <a:pt x="629" y="4873"/>
                      <a:pt x="646" y="4873"/>
                    </a:cubicBezTo>
                    <a:cubicBezTo>
                      <a:pt x="663" y="4873"/>
                      <a:pt x="678" y="4862"/>
                      <a:pt x="676" y="4840"/>
                    </a:cubicBezTo>
                    <a:cubicBezTo>
                      <a:pt x="587" y="4027"/>
                      <a:pt x="492" y="3213"/>
                      <a:pt x="399" y="2402"/>
                    </a:cubicBezTo>
                    <a:cubicBezTo>
                      <a:pt x="308" y="1617"/>
                      <a:pt x="251" y="820"/>
                      <a:pt x="115" y="41"/>
                    </a:cubicBezTo>
                    <a:cubicBezTo>
                      <a:pt x="111" y="13"/>
                      <a:pt x="87" y="0"/>
                      <a:pt x="63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8"/>
              <p:cNvSpPr/>
              <p:nvPr/>
            </p:nvSpPr>
            <p:spPr>
              <a:xfrm>
                <a:off x="7614020" y="4093591"/>
                <a:ext cx="147428" cy="15779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953" extrusionOk="0">
                    <a:moveTo>
                      <a:pt x="8861" y="1"/>
                    </a:moveTo>
                    <a:cubicBezTo>
                      <a:pt x="7404" y="27"/>
                      <a:pt x="5931" y="248"/>
                      <a:pt x="4480" y="383"/>
                    </a:cubicBezTo>
                    <a:cubicBezTo>
                      <a:pt x="3021" y="521"/>
                      <a:pt x="1560" y="659"/>
                      <a:pt x="101" y="794"/>
                    </a:cubicBezTo>
                    <a:cubicBezTo>
                      <a:pt x="3" y="804"/>
                      <a:pt x="0" y="952"/>
                      <a:pt x="92" y="952"/>
                    </a:cubicBezTo>
                    <a:cubicBezTo>
                      <a:pt x="95" y="952"/>
                      <a:pt x="98" y="952"/>
                      <a:pt x="101" y="952"/>
                    </a:cubicBezTo>
                    <a:cubicBezTo>
                      <a:pt x="1589" y="806"/>
                      <a:pt x="3078" y="659"/>
                      <a:pt x="4567" y="513"/>
                    </a:cubicBezTo>
                    <a:cubicBezTo>
                      <a:pt x="5992" y="373"/>
                      <a:pt x="7457" y="309"/>
                      <a:pt x="8869" y="60"/>
                    </a:cubicBezTo>
                    <a:cubicBezTo>
                      <a:pt x="8904" y="56"/>
                      <a:pt x="8895" y="1"/>
                      <a:pt x="8861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8"/>
              <p:cNvSpPr/>
              <p:nvPr/>
            </p:nvSpPr>
            <p:spPr>
              <a:xfrm>
                <a:off x="7535240" y="3961330"/>
                <a:ext cx="77290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462" extrusionOk="0">
                    <a:moveTo>
                      <a:pt x="76" y="0"/>
                    </a:moveTo>
                    <a:cubicBezTo>
                      <a:pt x="1" y="0"/>
                      <a:pt x="4" y="114"/>
                      <a:pt x="80" y="120"/>
                    </a:cubicBezTo>
                    <a:cubicBezTo>
                      <a:pt x="839" y="192"/>
                      <a:pt x="1601" y="247"/>
                      <a:pt x="2362" y="304"/>
                    </a:cubicBezTo>
                    <a:cubicBezTo>
                      <a:pt x="2737" y="332"/>
                      <a:pt x="3109" y="360"/>
                      <a:pt x="3481" y="387"/>
                    </a:cubicBezTo>
                    <a:cubicBezTo>
                      <a:pt x="3782" y="409"/>
                      <a:pt x="4103" y="461"/>
                      <a:pt x="4412" y="461"/>
                    </a:cubicBezTo>
                    <a:cubicBezTo>
                      <a:pt x="4491" y="461"/>
                      <a:pt x="4570" y="458"/>
                      <a:pt x="4647" y="449"/>
                    </a:cubicBezTo>
                    <a:cubicBezTo>
                      <a:pt x="4663" y="447"/>
                      <a:pt x="4667" y="425"/>
                      <a:pt x="4651" y="419"/>
                    </a:cubicBezTo>
                    <a:lnTo>
                      <a:pt x="4651" y="419"/>
                    </a:lnTo>
                    <a:lnTo>
                      <a:pt x="4651" y="421"/>
                    </a:lnTo>
                    <a:cubicBezTo>
                      <a:pt x="4309" y="324"/>
                      <a:pt x="3924" y="330"/>
                      <a:pt x="3572" y="298"/>
                    </a:cubicBezTo>
                    <a:cubicBezTo>
                      <a:pt x="3184" y="263"/>
                      <a:pt x="2795" y="229"/>
                      <a:pt x="2407" y="194"/>
                    </a:cubicBezTo>
                    <a:cubicBezTo>
                      <a:pt x="1632" y="126"/>
                      <a:pt x="857" y="55"/>
                      <a:pt x="80" y="0"/>
                    </a:cubicBezTo>
                    <a:cubicBezTo>
                      <a:pt x="78" y="0"/>
                      <a:pt x="77" y="0"/>
                      <a:pt x="76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8"/>
              <p:cNvSpPr/>
              <p:nvPr/>
            </p:nvSpPr>
            <p:spPr>
              <a:xfrm>
                <a:off x="8093078" y="3708512"/>
                <a:ext cx="28495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1679" extrusionOk="0">
                    <a:moveTo>
                      <a:pt x="41" y="0"/>
                    </a:moveTo>
                    <a:cubicBezTo>
                      <a:pt x="18" y="0"/>
                      <a:pt x="1" y="28"/>
                      <a:pt x="19" y="48"/>
                    </a:cubicBezTo>
                    <a:cubicBezTo>
                      <a:pt x="145" y="184"/>
                      <a:pt x="266" y="323"/>
                      <a:pt x="396" y="457"/>
                    </a:cubicBezTo>
                    <a:cubicBezTo>
                      <a:pt x="527" y="595"/>
                      <a:pt x="663" y="728"/>
                      <a:pt x="796" y="864"/>
                    </a:cubicBezTo>
                    <a:cubicBezTo>
                      <a:pt x="1062" y="1131"/>
                      <a:pt x="1327" y="1398"/>
                      <a:pt x="1594" y="1661"/>
                    </a:cubicBezTo>
                    <a:cubicBezTo>
                      <a:pt x="1606" y="1673"/>
                      <a:pt x="1620" y="1679"/>
                      <a:pt x="1634" y="1679"/>
                    </a:cubicBezTo>
                    <a:cubicBezTo>
                      <a:pt x="1680" y="1679"/>
                      <a:pt x="1721" y="1618"/>
                      <a:pt x="1679" y="1576"/>
                    </a:cubicBezTo>
                    <a:cubicBezTo>
                      <a:pt x="1414" y="1311"/>
                      <a:pt x="1147" y="1046"/>
                      <a:pt x="877" y="783"/>
                    </a:cubicBezTo>
                    <a:cubicBezTo>
                      <a:pt x="746" y="653"/>
                      <a:pt x="614" y="524"/>
                      <a:pt x="481" y="394"/>
                    </a:cubicBezTo>
                    <a:cubicBezTo>
                      <a:pt x="416" y="332"/>
                      <a:pt x="351" y="271"/>
                      <a:pt x="287" y="208"/>
                    </a:cubicBezTo>
                    <a:cubicBezTo>
                      <a:pt x="214" y="137"/>
                      <a:pt x="133" y="77"/>
                      <a:pt x="60" y="8"/>
                    </a:cubicBezTo>
                    <a:cubicBezTo>
                      <a:pt x="54" y="2"/>
                      <a:pt x="47" y="0"/>
                      <a:pt x="41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8"/>
              <p:cNvSpPr/>
              <p:nvPr/>
            </p:nvSpPr>
            <p:spPr>
              <a:xfrm>
                <a:off x="8139373" y="3773683"/>
                <a:ext cx="45417" cy="104660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6321" extrusionOk="0">
                    <a:moveTo>
                      <a:pt x="2721" y="1"/>
                    </a:moveTo>
                    <a:cubicBezTo>
                      <a:pt x="2716" y="1"/>
                      <a:pt x="2710" y="3"/>
                      <a:pt x="2707" y="10"/>
                    </a:cubicBezTo>
                    <a:cubicBezTo>
                      <a:pt x="2213" y="1021"/>
                      <a:pt x="1795" y="2072"/>
                      <a:pt x="1353" y="3108"/>
                    </a:cubicBezTo>
                    <a:cubicBezTo>
                      <a:pt x="910" y="4146"/>
                      <a:pt x="467" y="5184"/>
                      <a:pt x="24" y="6222"/>
                    </a:cubicBezTo>
                    <a:cubicBezTo>
                      <a:pt x="1" y="6278"/>
                      <a:pt x="42" y="6320"/>
                      <a:pt x="84" y="6320"/>
                    </a:cubicBezTo>
                    <a:cubicBezTo>
                      <a:pt x="109" y="6320"/>
                      <a:pt x="133" y="6307"/>
                      <a:pt x="147" y="6274"/>
                    </a:cubicBezTo>
                    <a:cubicBezTo>
                      <a:pt x="585" y="5234"/>
                      <a:pt x="1022" y="4192"/>
                      <a:pt x="1459" y="3152"/>
                    </a:cubicBezTo>
                    <a:cubicBezTo>
                      <a:pt x="1894" y="2114"/>
                      <a:pt x="2357" y="1082"/>
                      <a:pt x="2738" y="22"/>
                    </a:cubicBezTo>
                    <a:cubicBezTo>
                      <a:pt x="2743" y="10"/>
                      <a:pt x="2732" y="1"/>
                      <a:pt x="2721" y="1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8"/>
              <p:cNvSpPr/>
              <p:nvPr/>
            </p:nvSpPr>
            <p:spPr>
              <a:xfrm>
                <a:off x="8107864" y="3987739"/>
                <a:ext cx="77853" cy="89775"/>
              </a:xfrm>
              <a:custGeom>
                <a:avLst/>
                <a:gdLst/>
                <a:ahLst/>
                <a:cxnLst/>
                <a:rect l="l" t="t" r="r" b="b"/>
                <a:pathLst>
                  <a:path w="4702" h="5422" extrusionOk="0">
                    <a:moveTo>
                      <a:pt x="31" y="0"/>
                    </a:moveTo>
                    <a:cubicBezTo>
                      <a:pt x="16" y="0"/>
                      <a:pt x="1" y="16"/>
                      <a:pt x="13" y="30"/>
                    </a:cubicBezTo>
                    <a:cubicBezTo>
                      <a:pt x="337" y="477"/>
                      <a:pt x="723" y="884"/>
                      <a:pt x="1079" y="1303"/>
                    </a:cubicBezTo>
                    <a:cubicBezTo>
                      <a:pt x="1472" y="1764"/>
                      <a:pt x="1864" y="2226"/>
                      <a:pt x="2257" y="2685"/>
                    </a:cubicBezTo>
                    <a:cubicBezTo>
                      <a:pt x="3030" y="3591"/>
                      <a:pt x="3793" y="4510"/>
                      <a:pt x="4582" y="5402"/>
                    </a:cubicBezTo>
                    <a:cubicBezTo>
                      <a:pt x="4594" y="5416"/>
                      <a:pt x="4607" y="5421"/>
                      <a:pt x="4621" y="5421"/>
                    </a:cubicBezTo>
                    <a:cubicBezTo>
                      <a:pt x="4663" y="5421"/>
                      <a:pt x="4702" y="5363"/>
                      <a:pt x="4665" y="5319"/>
                    </a:cubicBezTo>
                    <a:cubicBezTo>
                      <a:pt x="3912" y="4421"/>
                      <a:pt x="3131" y="3543"/>
                      <a:pt x="2362" y="2655"/>
                    </a:cubicBezTo>
                    <a:cubicBezTo>
                      <a:pt x="1990" y="2226"/>
                      <a:pt x="1615" y="1797"/>
                      <a:pt x="1243" y="1366"/>
                    </a:cubicBezTo>
                    <a:cubicBezTo>
                      <a:pt x="848" y="912"/>
                      <a:pt x="472" y="429"/>
                      <a:pt x="45" y="6"/>
                    </a:cubicBezTo>
                    <a:cubicBezTo>
                      <a:pt x="41" y="2"/>
                      <a:pt x="36" y="0"/>
                      <a:pt x="31" y="0"/>
                    </a:cubicBezTo>
                    <a:close/>
                  </a:path>
                </a:pathLst>
              </a:custGeom>
              <a:solidFill>
                <a:srgbClr val="125F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8"/>
              <p:cNvSpPr/>
              <p:nvPr/>
            </p:nvSpPr>
            <p:spPr>
              <a:xfrm>
                <a:off x="7345309" y="2646345"/>
                <a:ext cx="1018982" cy="1517396"/>
              </a:xfrm>
              <a:custGeom>
                <a:avLst/>
                <a:gdLst/>
                <a:ahLst/>
                <a:cxnLst/>
                <a:rect l="l" t="t" r="r" b="b"/>
                <a:pathLst>
                  <a:path w="61542" h="91644" extrusionOk="0">
                    <a:moveTo>
                      <a:pt x="1" y="0"/>
                    </a:moveTo>
                    <a:lnTo>
                      <a:pt x="41" y="670"/>
                    </a:lnTo>
                    <a:lnTo>
                      <a:pt x="456" y="8028"/>
                    </a:lnTo>
                    <a:lnTo>
                      <a:pt x="4912" y="86926"/>
                    </a:lnTo>
                    <a:lnTo>
                      <a:pt x="4974" y="88043"/>
                    </a:lnTo>
                    <a:lnTo>
                      <a:pt x="5063" y="89605"/>
                    </a:lnTo>
                    <a:lnTo>
                      <a:pt x="5065" y="89654"/>
                    </a:lnTo>
                    <a:lnTo>
                      <a:pt x="5179" y="91643"/>
                    </a:lnTo>
                    <a:lnTo>
                      <a:pt x="56363" y="91643"/>
                    </a:lnTo>
                    <a:lnTo>
                      <a:pt x="56479" y="89654"/>
                    </a:lnTo>
                    <a:lnTo>
                      <a:pt x="56479" y="89630"/>
                    </a:lnTo>
                    <a:lnTo>
                      <a:pt x="56570" y="88043"/>
                    </a:lnTo>
                    <a:lnTo>
                      <a:pt x="61088" y="8028"/>
                    </a:lnTo>
                    <a:lnTo>
                      <a:pt x="61503" y="670"/>
                    </a:lnTo>
                    <a:lnTo>
                      <a:pt x="61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8"/>
              <p:cNvSpPr/>
              <p:nvPr/>
            </p:nvSpPr>
            <p:spPr>
              <a:xfrm>
                <a:off x="7367496" y="4130482"/>
                <a:ext cx="974641" cy="110753"/>
              </a:xfrm>
              <a:custGeom>
                <a:avLst/>
                <a:gdLst/>
                <a:ahLst/>
                <a:cxnLst/>
                <a:rect l="l" t="t" r="r" b="b"/>
                <a:pathLst>
                  <a:path w="58864" h="6689" extrusionOk="0">
                    <a:moveTo>
                      <a:pt x="1261" y="1"/>
                    </a:moveTo>
                    <a:cubicBezTo>
                      <a:pt x="565" y="1"/>
                      <a:pt x="0" y="565"/>
                      <a:pt x="0" y="1261"/>
                    </a:cubicBezTo>
                    <a:lnTo>
                      <a:pt x="0" y="5430"/>
                    </a:lnTo>
                    <a:cubicBezTo>
                      <a:pt x="0" y="6124"/>
                      <a:pt x="565" y="6689"/>
                      <a:pt x="1261" y="6689"/>
                    </a:cubicBezTo>
                    <a:lnTo>
                      <a:pt x="57603" y="6689"/>
                    </a:lnTo>
                    <a:cubicBezTo>
                      <a:pt x="58299" y="6689"/>
                      <a:pt x="58864" y="6124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8"/>
              <p:cNvSpPr/>
              <p:nvPr/>
            </p:nvSpPr>
            <p:spPr>
              <a:xfrm>
                <a:off x="7367496" y="4130482"/>
                <a:ext cx="974641" cy="110786"/>
              </a:xfrm>
              <a:custGeom>
                <a:avLst/>
                <a:gdLst/>
                <a:ahLst/>
                <a:cxnLst/>
                <a:rect l="l" t="t" r="r" b="b"/>
                <a:pathLst>
                  <a:path w="58864" h="6691" extrusionOk="0">
                    <a:moveTo>
                      <a:pt x="57526" y="1"/>
                    </a:moveTo>
                    <a:lnTo>
                      <a:pt x="57526" y="4092"/>
                    </a:lnTo>
                    <a:cubicBezTo>
                      <a:pt x="57526" y="4788"/>
                      <a:pt x="56962" y="5353"/>
                      <a:pt x="56266" y="5353"/>
                    </a:cubicBezTo>
                    <a:lnTo>
                      <a:pt x="0" y="5353"/>
                    </a:lnTo>
                    <a:lnTo>
                      <a:pt x="0" y="5430"/>
                    </a:lnTo>
                    <a:cubicBezTo>
                      <a:pt x="0" y="6126"/>
                      <a:pt x="565" y="6691"/>
                      <a:pt x="1261" y="6691"/>
                    </a:cubicBezTo>
                    <a:lnTo>
                      <a:pt x="57603" y="6691"/>
                    </a:lnTo>
                    <a:cubicBezTo>
                      <a:pt x="58299" y="6691"/>
                      <a:pt x="58864" y="6126"/>
                      <a:pt x="58864" y="5430"/>
                    </a:cubicBezTo>
                    <a:lnTo>
                      <a:pt x="58864" y="1261"/>
                    </a:lnTo>
                    <a:cubicBezTo>
                      <a:pt x="58864" y="565"/>
                      <a:pt x="58299" y="1"/>
                      <a:pt x="57603" y="1"/>
                    </a:cubicBez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8"/>
              <p:cNvSpPr/>
              <p:nvPr/>
            </p:nvSpPr>
            <p:spPr>
              <a:xfrm>
                <a:off x="7345971" y="2657438"/>
                <a:ext cx="1017657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1462" h="7358" extrusionOk="0">
                    <a:moveTo>
                      <a:pt x="1" y="0"/>
                    </a:moveTo>
                    <a:lnTo>
                      <a:pt x="416" y="7358"/>
                    </a:lnTo>
                    <a:lnTo>
                      <a:pt x="61046" y="7358"/>
                    </a:lnTo>
                    <a:lnTo>
                      <a:pt x="61461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8"/>
              <p:cNvSpPr/>
              <p:nvPr/>
            </p:nvSpPr>
            <p:spPr>
              <a:xfrm>
                <a:off x="7278864" y="2546668"/>
                <a:ext cx="1151905" cy="121830"/>
              </a:xfrm>
              <a:custGeom>
                <a:avLst/>
                <a:gdLst/>
                <a:ahLst/>
                <a:cxnLst/>
                <a:rect l="l" t="t" r="r" b="b"/>
                <a:pathLst>
                  <a:path w="69570" h="7358" extrusionOk="0">
                    <a:moveTo>
                      <a:pt x="13" y="0"/>
                    </a:moveTo>
                    <a:cubicBezTo>
                      <a:pt x="7" y="0"/>
                      <a:pt x="1" y="7"/>
                      <a:pt x="1" y="13"/>
                    </a:cubicBezTo>
                    <a:lnTo>
                      <a:pt x="1" y="7348"/>
                    </a:lnTo>
                    <a:cubicBezTo>
                      <a:pt x="1" y="7354"/>
                      <a:pt x="7" y="7358"/>
                      <a:pt x="13" y="7358"/>
                    </a:cubicBezTo>
                    <a:lnTo>
                      <a:pt x="69557" y="7358"/>
                    </a:lnTo>
                    <a:cubicBezTo>
                      <a:pt x="69563" y="7358"/>
                      <a:pt x="69569" y="7354"/>
                      <a:pt x="69569" y="7348"/>
                    </a:cubicBezTo>
                    <a:lnTo>
                      <a:pt x="69569" y="13"/>
                    </a:lnTo>
                    <a:cubicBezTo>
                      <a:pt x="69569" y="7"/>
                      <a:pt x="69563" y="0"/>
                      <a:pt x="695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8"/>
              <p:cNvSpPr/>
              <p:nvPr/>
            </p:nvSpPr>
            <p:spPr>
              <a:xfrm>
                <a:off x="7323155" y="2516087"/>
                <a:ext cx="1063290" cy="30598"/>
              </a:xfrm>
              <a:custGeom>
                <a:avLst/>
                <a:gdLst/>
                <a:ahLst/>
                <a:cxnLst/>
                <a:rect l="l" t="t" r="r" b="b"/>
                <a:pathLst>
                  <a:path w="64218" h="1848" extrusionOk="0">
                    <a:moveTo>
                      <a:pt x="1" y="0"/>
                    </a:moveTo>
                    <a:lnTo>
                      <a:pt x="1" y="1847"/>
                    </a:lnTo>
                    <a:lnTo>
                      <a:pt x="64217" y="1847"/>
                    </a:lnTo>
                    <a:lnTo>
                      <a:pt x="642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8"/>
              <p:cNvSpPr/>
              <p:nvPr/>
            </p:nvSpPr>
            <p:spPr>
              <a:xfrm>
                <a:off x="7427666" y="4104122"/>
                <a:ext cx="854301" cy="26691"/>
              </a:xfrm>
              <a:custGeom>
                <a:avLst/>
                <a:gdLst/>
                <a:ahLst/>
                <a:cxnLst/>
                <a:rect l="l" t="t" r="r" b="b"/>
                <a:pathLst>
                  <a:path w="51596" h="1612" extrusionOk="0">
                    <a:moveTo>
                      <a:pt x="0" y="0"/>
                    </a:moveTo>
                    <a:lnTo>
                      <a:pt x="89" y="1562"/>
                    </a:lnTo>
                    <a:lnTo>
                      <a:pt x="93" y="1611"/>
                    </a:lnTo>
                    <a:lnTo>
                      <a:pt x="51505" y="1611"/>
                    </a:lnTo>
                    <a:lnTo>
                      <a:pt x="51505" y="1587"/>
                    </a:lnTo>
                    <a:lnTo>
                      <a:pt x="51596" y="0"/>
                    </a:lnTo>
                    <a:close/>
                  </a:path>
                </a:pathLst>
              </a:custGeom>
              <a:solidFill>
                <a:srgbClr val="000000">
                  <a:alpha val="398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48"/>
              <p:cNvGrpSpPr/>
              <p:nvPr/>
            </p:nvGrpSpPr>
            <p:grpSpPr>
              <a:xfrm>
                <a:off x="7554207" y="3130438"/>
                <a:ext cx="601186" cy="552111"/>
                <a:chOff x="7607745" y="3263835"/>
                <a:chExt cx="601186" cy="552111"/>
              </a:xfrm>
            </p:grpSpPr>
            <p:sp>
              <p:nvSpPr>
                <p:cNvPr id="1052" name="Google Shape;1052;p48"/>
                <p:cNvSpPr/>
                <p:nvPr/>
              </p:nvSpPr>
              <p:spPr>
                <a:xfrm>
                  <a:off x="7607745" y="3544006"/>
                  <a:ext cx="358751" cy="271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67" h="16424" extrusionOk="0">
                      <a:moveTo>
                        <a:pt x="5223" y="1"/>
                      </a:moveTo>
                      <a:lnTo>
                        <a:pt x="1563" y="7174"/>
                      </a:lnTo>
                      <a:cubicBezTo>
                        <a:pt x="1" y="10238"/>
                        <a:pt x="2225" y="13870"/>
                        <a:pt x="5662" y="13870"/>
                      </a:cubicBezTo>
                      <a:lnTo>
                        <a:pt x="12866" y="13870"/>
                      </a:lnTo>
                      <a:lnTo>
                        <a:pt x="12866" y="16424"/>
                      </a:lnTo>
                      <a:lnTo>
                        <a:pt x="21664" y="11342"/>
                      </a:lnTo>
                      <a:lnTo>
                        <a:pt x="21666" y="11342"/>
                      </a:lnTo>
                      <a:lnTo>
                        <a:pt x="12866" y="6263"/>
                      </a:lnTo>
                      <a:lnTo>
                        <a:pt x="12866" y="8815"/>
                      </a:lnTo>
                      <a:lnTo>
                        <a:pt x="8906" y="8815"/>
                      </a:lnTo>
                      <a:cubicBezTo>
                        <a:pt x="7765" y="8815"/>
                        <a:pt x="7026" y="7611"/>
                        <a:pt x="7542" y="6593"/>
                      </a:cubicBezTo>
                      <a:lnTo>
                        <a:pt x="9730" y="2291"/>
                      </a:lnTo>
                      <a:lnTo>
                        <a:pt x="522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48"/>
                <p:cNvSpPr/>
                <p:nvPr/>
              </p:nvSpPr>
              <p:spPr>
                <a:xfrm>
                  <a:off x="7981448" y="3442624"/>
                  <a:ext cx="227483" cy="328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9" h="19825" extrusionOk="0">
                      <a:moveTo>
                        <a:pt x="2500" y="1"/>
                      </a:moveTo>
                      <a:lnTo>
                        <a:pt x="2069" y="10153"/>
                      </a:lnTo>
                      <a:lnTo>
                        <a:pt x="4333" y="8971"/>
                      </a:lnTo>
                      <a:lnTo>
                        <a:pt x="6165" y="12482"/>
                      </a:lnTo>
                      <a:cubicBezTo>
                        <a:pt x="6693" y="13491"/>
                        <a:pt x="5968" y="14705"/>
                        <a:pt x="4827" y="14718"/>
                      </a:cubicBezTo>
                      <a:lnTo>
                        <a:pt x="1" y="14768"/>
                      </a:lnTo>
                      <a:lnTo>
                        <a:pt x="56" y="19825"/>
                      </a:lnTo>
                      <a:lnTo>
                        <a:pt x="8109" y="19750"/>
                      </a:lnTo>
                      <a:cubicBezTo>
                        <a:pt x="11547" y="19718"/>
                        <a:pt x="13739" y="16063"/>
                        <a:pt x="12148" y="13016"/>
                      </a:cubicBezTo>
                      <a:lnTo>
                        <a:pt x="8813" y="6632"/>
                      </a:lnTo>
                      <a:lnTo>
                        <a:pt x="11078" y="5450"/>
                      </a:lnTo>
                      <a:lnTo>
                        <a:pt x="250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48"/>
                <p:cNvSpPr/>
                <p:nvPr/>
              </p:nvSpPr>
              <p:spPr>
                <a:xfrm>
                  <a:off x="7739626" y="3263835"/>
                  <a:ext cx="305403" cy="28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45" h="16922" extrusionOk="0">
                      <a:moveTo>
                        <a:pt x="10421" y="0"/>
                      </a:moveTo>
                      <a:cubicBezTo>
                        <a:pt x="8944" y="0"/>
                        <a:pt x="7464" y="698"/>
                        <a:pt x="6554" y="2108"/>
                      </a:cubicBezTo>
                      <a:lnTo>
                        <a:pt x="2649" y="8158"/>
                      </a:lnTo>
                      <a:lnTo>
                        <a:pt x="504" y="6774"/>
                      </a:lnTo>
                      <a:lnTo>
                        <a:pt x="0" y="16922"/>
                      </a:lnTo>
                      <a:lnTo>
                        <a:pt x="9041" y="12284"/>
                      </a:lnTo>
                      <a:lnTo>
                        <a:pt x="6896" y="10900"/>
                      </a:lnTo>
                      <a:lnTo>
                        <a:pt x="9043" y="7573"/>
                      </a:lnTo>
                      <a:cubicBezTo>
                        <a:pt x="9346" y="7105"/>
                        <a:pt x="9837" y="6873"/>
                        <a:pt x="10328" y="6873"/>
                      </a:cubicBezTo>
                      <a:cubicBezTo>
                        <a:pt x="10842" y="6873"/>
                        <a:pt x="11355" y="7128"/>
                        <a:pt x="11648" y="7632"/>
                      </a:cubicBezTo>
                      <a:lnTo>
                        <a:pt x="14076" y="11804"/>
                      </a:lnTo>
                      <a:lnTo>
                        <a:pt x="18445" y="9261"/>
                      </a:lnTo>
                      <a:lnTo>
                        <a:pt x="14404" y="2294"/>
                      </a:lnTo>
                      <a:cubicBezTo>
                        <a:pt x="13520" y="770"/>
                        <a:pt x="11972" y="0"/>
                        <a:pt x="1042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55" name="Google Shape;1055;p48"/>
            <p:cNvSpPr txBox="1"/>
            <p:nvPr/>
          </p:nvSpPr>
          <p:spPr>
            <a:xfrm>
              <a:off x="8416234" y="2439000"/>
              <a:ext cx="957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PAPER</a:t>
              </a:r>
              <a:endParaRPr sz="1300">
                <a:solidFill>
                  <a:schemeClr val="accent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B70E6D0-9B2E-BD58-F5F3-2F953B9920F3}"/>
                  </a:ext>
                </a:extLst>
              </p14:cNvPr>
              <p14:cNvContentPartPr/>
              <p14:nvPr/>
            </p14:nvContentPartPr>
            <p14:xfrm>
              <a:off x="3607152" y="1522270"/>
              <a:ext cx="8819" cy="8819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B70E6D0-9B2E-BD58-F5F3-2F953B9920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6202" y="1482184"/>
                <a:ext cx="881900" cy="88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B59A8D3-39C5-58F4-D531-A3F9A828892B}"/>
                  </a:ext>
                </a:extLst>
              </p14:cNvPr>
              <p14:cNvContentPartPr/>
              <p14:nvPr/>
            </p14:nvContentPartPr>
            <p14:xfrm>
              <a:off x="4303888" y="1525763"/>
              <a:ext cx="8819" cy="8819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B59A8D3-39C5-58F4-D531-A3F9A828892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2938" y="1084813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FE935E4-380A-8ED9-2983-99EE41A01847}"/>
                  </a:ext>
                </a:extLst>
              </p14:cNvPr>
              <p14:cNvContentPartPr/>
              <p14:nvPr/>
            </p14:nvContentPartPr>
            <p14:xfrm>
              <a:off x="3104444" y="2936874"/>
              <a:ext cx="8819" cy="8819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FE935E4-380A-8ED9-2983-99EE41A0184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63494" y="2495924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9955894-649D-1C69-8410-9C5E3D4148C1}"/>
                  </a:ext>
                </a:extLst>
              </p14:cNvPr>
              <p14:cNvContentPartPr/>
              <p14:nvPr/>
            </p14:nvContentPartPr>
            <p14:xfrm>
              <a:off x="4004027" y="1596319"/>
              <a:ext cx="8819" cy="8819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9955894-649D-1C69-8410-9C5E3D4148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3077" y="1155369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B1D2407-8594-E3FC-4A56-838DCAD63A58}"/>
                  </a:ext>
                </a:extLst>
              </p14:cNvPr>
              <p14:cNvContentPartPr/>
              <p14:nvPr/>
            </p14:nvContentPartPr>
            <p14:xfrm>
              <a:off x="4427360" y="1587499"/>
              <a:ext cx="8819" cy="8819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B1D2407-8594-E3FC-4A56-838DCAD63A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6410" y="1146549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B6C7DE7-277D-9930-51FF-D703837BC40C}"/>
                  </a:ext>
                </a:extLst>
              </p14:cNvPr>
              <p14:cNvContentPartPr/>
              <p14:nvPr/>
            </p14:nvContentPartPr>
            <p14:xfrm>
              <a:off x="4471458" y="1543402"/>
              <a:ext cx="8819" cy="8819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B6C7DE7-277D-9930-51FF-D703837BC40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0508" y="1102452"/>
                <a:ext cx="881900" cy="881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FFD4726-3AC7-269B-DF13-FA2EFD66689D}"/>
                  </a:ext>
                </a:extLst>
              </p14:cNvPr>
              <p14:cNvContentPartPr/>
              <p14:nvPr/>
            </p14:nvContentPartPr>
            <p14:xfrm>
              <a:off x="4656666" y="2654652"/>
              <a:ext cx="8819" cy="8819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FFD4726-3AC7-269B-DF13-FA2EFD6668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5716" y="2213702"/>
                <a:ext cx="881900" cy="8819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FDC7D40-5575-78FE-DF8A-E5F2BD4E33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0202" y="3539689"/>
            <a:ext cx="4045283" cy="768976"/>
          </a:xfrm>
          <a:prstGeom prst="rect">
            <a:avLst/>
          </a:prstGeom>
          <a:solidFill>
            <a:srgbClr val="FAEC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372883" y="1290573"/>
            <a:ext cx="235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1"/>
          </p:nvPr>
        </p:nvSpPr>
        <p:spPr>
          <a:xfrm>
            <a:off x="502281" y="2048355"/>
            <a:ext cx="3408735" cy="24776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600">
                <a:latin typeface="Aptos"/>
              </a:rPr>
              <a:t>To redefine waste management by transforming urban challenges into opportunities for sustainable growth, fostering cleaner cities, empowered communities, and a greener planet.</a:t>
            </a:r>
            <a:br>
              <a:rPr lang="en-US" sz="1600">
                <a:latin typeface="Aptos"/>
              </a:rPr>
            </a:br>
            <a:br>
              <a:rPr lang="en-US" sz="1600">
                <a:latin typeface="Aptos"/>
              </a:rPr>
            </a:br>
            <a:endParaRPr lang="en-US" sz="1600">
              <a:latin typeface="Aptos"/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title" idx="2"/>
          </p:nvPr>
        </p:nvSpPr>
        <p:spPr>
          <a:xfrm>
            <a:off x="6311286" y="1215092"/>
            <a:ext cx="2352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subTitle" idx="3"/>
          </p:nvPr>
        </p:nvSpPr>
        <p:spPr>
          <a:xfrm>
            <a:off x="4984977" y="2684553"/>
            <a:ext cx="3883188" cy="1183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1600">
                <a:latin typeface="Aptos"/>
              </a:rPr>
              <a:t>To revolutionize waste management in Rajasthan and Maharashtra by implementing innovative segregation systems, promoting sustainable practices, and empowering communities to minimize environmental impact.</a:t>
            </a:r>
            <a:br>
              <a:rPr lang="en-US" sz="1600">
                <a:latin typeface="Aptos"/>
              </a:rPr>
            </a:br>
            <a:br>
              <a:rPr lang="en-US" sz="1600">
                <a:latin typeface="Aptos"/>
              </a:rPr>
            </a:br>
            <a:endParaRPr lang="en-US" sz="1600">
              <a:latin typeface="Aptos"/>
            </a:endParaRPr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5"/>
          </p:nvPr>
        </p:nvSpPr>
        <p:spPr>
          <a:xfrm>
            <a:off x="7306365" y="-914505"/>
            <a:ext cx="23520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18,379 Waste Management Icon Images, Stock Photos, 3D objects, &amp; Vectors |  Shutterstock">
            <a:extLst>
              <a:ext uri="{FF2B5EF4-FFF2-40B4-BE49-F238E27FC236}">
                <a16:creationId xmlns:a16="http://schemas.microsoft.com/office/drawing/2014/main" id="{2284E657-CBDB-9B4E-3021-B34FF970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882" r="-1558" b="39588"/>
          <a:stretch/>
        </p:blipFill>
        <p:spPr>
          <a:xfrm>
            <a:off x="3310581" y="1114681"/>
            <a:ext cx="2515081" cy="8762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>
            <a:spLocks noGrp="1"/>
          </p:cNvSpPr>
          <p:nvPr>
            <p:ph type="subTitle" idx="13"/>
          </p:nvPr>
        </p:nvSpPr>
        <p:spPr>
          <a:xfrm>
            <a:off x="5885548" y="2252899"/>
            <a:ext cx="3024648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b="1" dirty="0">
                <a:solidFill>
                  <a:schemeClr val="tx2">
                    <a:lumMod val="76000"/>
                  </a:schemeClr>
                </a:solidFill>
                <a:latin typeface="Aptos"/>
              </a:rPr>
              <a:t>Community Empowerment. </a:t>
            </a:r>
            <a:r>
              <a:rPr lang="en-US" dirty="0">
                <a:latin typeface="Aptos"/>
              </a:rPr>
              <a:t>Engaging and educating local communities to take active roles in sustainable waste practices</a:t>
            </a:r>
            <a:endParaRPr lang="en" dirty="0">
              <a:latin typeface="Apto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574" name="Google Shape;574;p52"/>
          <p:cNvSpPr txBox="1">
            <a:spLocks noGrp="1"/>
          </p:cNvSpPr>
          <p:nvPr>
            <p:ph type="subTitle" idx="15"/>
          </p:nvPr>
        </p:nvSpPr>
        <p:spPr>
          <a:xfrm>
            <a:off x="5776081" y="3604486"/>
            <a:ext cx="3134115" cy="1642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>
                <a:solidFill>
                  <a:schemeClr val="tx2">
                    <a:lumMod val="76000"/>
                  </a:schemeClr>
                </a:solidFill>
                <a:latin typeface="Aptos"/>
              </a:rPr>
              <a:t>Adaptability</a:t>
            </a:r>
            <a:endParaRPr lang="en" b="1" dirty="0">
              <a:solidFill>
                <a:schemeClr val="tx2">
                  <a:lumMod val="76000"/>
                </a:schemeClr>
              </a:solidFill>
              <a:latin typeface="Aptos"/>
            </a:endParaRPr>
          </a:p>
          <a:p>
            <a:pPr marL="0" indent="0"/>
            <a:r>
              <a:rPr lang="en-US" dirty="0">
                <a:latin typeface="Aptos"/>
              </a:rPr>
              <a:t> Continuously evolving strategies based on feedback, research, and emerging waste management trends.</a:t>
            </a:r>
            <a:r>
              <a:rPr lang="en-US" sz="2400" dirty="0">
                <a:latin typeface="Aptos"/>
              </a:rPr>
              <a:t> </a:t>
            </a:r>
            <a:br>
              <a:rPr lang="en-US" sz="2400" dirty="0">
                <a:latin typeface="Aptos"/>
              </a:rPr>
            </a:br>
            <a:endParaRPr lang="en" sz="2400" dirty="0">
              <a:latin typeface="Aptos"/>
            </a:endParaRPr>
          </a:p>
        </p:txBody>
      </p:sp>
      <p:sp>
        <p:nvSpPr>
          <p:cNvPr id="575" name="Google Shape;575;p52"/>
          <p:cNvSpPr txBox="1">
            <a:spLocks noGrp="1"/>
          </p:cNvSpPr>
          <p:nvPr>
            <p:ph type="title" idx="9"/>
          </p:nvPr>
        </p:nvSpPr>
        <p:spPr>
          <a:xfrm>
            <a:off x="-2315084" y="2373490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</a:t>
            </a:r>
            <a:endParaRPr/>
          </a:p>
        </p:txBody>
      </p:sp>
      <p:sp>
        <p:nvSpPr>
          <p:cNvPr id="576" name="Google Shape;576;p52"/>
          <p:cNvSpPr txBox="1">
            <a:spLocks noGrp="1"/>
          </p:cNvSpPr>
          <p:nvPr>
            <p:ph type="title" idx="14"/>
          </p:nvPr>
        </p:nvSpPr>
        <p:spPr>
          <a:xfrm>
            <a:off x="-1646537" y="4165605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BOXED</a:t>
            </a:r>
            <a:endParaRPr/>
          </a:p>
        </p:txBody>
      </p:sp>
      <p:sp>
        <p:nvSpPr>
          <p:cNvPr id="577" name="Google Shape;577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CORE VALUES</a:t>
            </a:r>
          </a:p>
        </p:txBody>
      </p:sp>
      <p:sp>
        <p:nvSpPr>
          <p:cNvPr id="579" name="Google Shape;579;p52"/>
          <p:cNvSpPr txBox="1">
            <a:spLocks noGrp="1"/>
          </p:cNvSpPr>
          <p:nvPr>
            <p:ph type="subTitle" idx="1"/>
          </p:nvPr>
        </p:nvSpPr>
        <p:spPr>
          <a:xfrm>
            <a:off x="657800" y="2108349"/>
            <a:ext cx="2660066" cy="4632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1" dirty="0">
                <a:solidFill>
                  <a:schemeClr val="tx2">
                    <a:lumMod val="76000"/>
                  </a:schemeClr>
                </a:solidFill>
                <a:latin typeface="Aptos"/>
              </a:rPr>
              <a:t>Innovation</a:t>
            </a:r>
            <a:endParaRPr lang="en-US" b="1" dirty="0">
              <a:solidFill>
                <a:schemeClr val="tx2">
                  <a:lumMod val="76000"/>
                </a:schemeClr>
              </a:solidFill>
            </a:endParaRPr>
          </a:p>
          <a:p>
            <a:pPr marL="0" indent="0"/>
            <a:r>
              <a:rPr lang="en-US" dirty="0">
                <a:latin typeface="Aptos"/>
              </a:rPr>
              <a:t> Leveraging cutting-edge technologies and creative approaches to transform waste management practices.</a:t>
            </a:r>
            <a:endParaRPr lang="en-US" dirty="0"/>
          </a:p>
        </p:txBody>
      </p:sp>
      <p:sp>
        <p:nvSpPr>
          <p:cNvPr id="580" name="Google Shape;580;p52"/>
          <p:cNvSpPr txBox="1">
            <a:spLocks noGrp="1"/>
          </p:cNvSpPr>
          <p:nvPr>
            <p:ph type="title" idx="3"/>
          </p:nvPr>
        </p:nvSpPr>
        <p:spPr>
          <a:xfrm>
            <a:off x="-2855848" y="1845122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IDNTIT</a:t>
            </a:r>
            <a:endParaRPr/>
          </a:p>
        </p:txBody>
      </p:sp>
      <p:sp>
        <p:nvSpPr>
          <p:cNvPr id="582" name="Google Shape;582;p52"/>
          <p:cNvSpPr txBox="1">
            <a:spLocks noGrp="1"/>
          </p:cNvSpPr>
          <p:nvPr>
            <p:ph type="title" idx="5"/>
          </p:nvPr>
        </p:nvSpPr>
        <p:spPr>
          <a:xfrm>
            <a:off x="-3105473" y="3507841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PANEL ADMIN</a:t>
            </a:r>
            <a:endParaRPr/>
          </a:p>
        </p:txBody>
      </p:sp>
      <p:sp>
        <p:nvSpPr>
          <p:cNvPr id="583" name="Google Shape;583;p52"/>
          <p:cNvSpPr txBox="1">
            <a:spLocks noGrp="1"/>
          </p:cNvSpPr>
          <p:nvPr>
            <p:ph type="subTitle" idx="6"/>
          </p:nvPr>
        </p:nvSpPr>
        <p:spPr>
          <a:xfrm>
            <a:off x="317373" y="4035542"/>
            <a:ext cx="3134115" cy="533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dirty="0">
                <a:latin typeface="Aptos"/>
              </a:rPr>
              <a:t>                      </a:t>
            </a:r>
            <a:r>
              <a:rPr lang="en-US" b="1" dirty="0">
                <a:solidFill>
                  <a:schemeClr val="tx2">
                    <a:lumMod val="76000"/>
                  </a:schemeClr>
                </a:solidFill>
                <a:latin typeface="Aptos"/>
              </a:rPr>
              <a:t>Collaboration</a:t>
            </a:r>
            <a:endParaRPr lang="en" b="1" dirty="0">
              <a:solidFill>
                <a:schemeClr val="tx2">
                  <a:lumMod val="76000"/>
                </a:schemeClr>
              </a:solidFill>
              <a:latin typeface="Aptos"/>
            </a:endParaRPr>
          </a:p>
          <a:p>
            <a:pPr algn="l"/>
            <a:r>
              <a:rPr lang="en-US" dirty="0">
                <a:latin typeface="Aptos"/>
              </a:rPr>
              <a:t> Building partnerships with stakeholders, </a:t>
            </a:r>
            <a:r>
              <a:rPr lang="en-US" dirty="0" err="1">
                <a:latin typeface="Aptos"/>
              </a:rPr>
              <a:t>goverment</a:t>
            </a:r>
            <a:r>
              <a:rPr lang="en-US" dirty="0">
                <a:latin typeface="Aptos"/>
              </a:rPr>
              <a:t> bodies, and organizations for impactful outcomes</a:t>
            </a:r>
            <a:endParaRPr lang="en" dirty="0">
              <a:latin typeface="Apto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584" name="Google Shape;584;p52"/>
          <p:cNvSpPr txBox="1">
            <a:spLocks noGrp="1"/>
          </p:cNvSpPr>
          <p:nvPr>
            <p:ph type="title" idx="7"/>
          </p:nvPr>
        </p:nvSpPr>
        <p:spPr>
          <a:xfrm>
            <a:off x="-3718490" y="4564577"/>
            <a:ext cx="206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</a:t>
            </a:r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50817" y="1284125"/>
            <a:ext cx="484800" cy="484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52"/>
          <p:cNvSpPr/>
          <p:nvPr/>
        </p:nvSpPr>
        <p:spPr>
          <a:xfrm>
            <a:off x="4329567" y="1284125"/>
            <a:ext cx="484800" cy="484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88" name="Google Shape;588;p52"/>
          <p:cNvSpPr/>
          <p:nvPr/>
        </p:nvSpPr>
        <p:spPr>
          <a:xfrm>
            <a:off x="6908317" y="1284125"/>
            <a:ext cx="484800" cy="484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52"/>
          <p:cNvSpPr/>
          <p:nvPr/>
        </p:nvSpPr>
        <p:spPr>
          <a:xfrm>
            <a:off x="1750817" y="3022325"/>
            <a:ext cx="484800" cy="484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0" name="Google Shape;590;p52"/>
          <p:cNvGrpSpPr/>
          <p:nvPr/>
        </p:nvGrpSpPr>
        <p:grpSpPr>
          <a:xfrm>
            <a:off x="1874174" y="1395074"/>
            <a:ext cx="238561" cy="237648"/>
            <a:chOff x="2085450" y="842250"/>
            <a:chExt cx="483700" cy="481850"/>
          </a:xfrm>
          <a:solidFill>
            <a:schemeClr val="tx1"/>
          </a:solidFill>
        </p:grpSpPr>
        <p:sp>
          <p:nvSpPr>
            <p:cNvPr id="591" name="Google Shape;591;p52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4" name="Google Shape;594;p52"/>
          <p:cNvSpPr/>
          <p:nvPr/>
        </p:nvSpPr>
        <p:spPr>
          <a:xfrm>
            <a:off x="4329567" y="3022325"/>
            <a:ext cx="484800" cy="484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52"/>
          <p:cNvSpPr/>
          <p:nvPr/>
        </p:nvSpPr>
        <p:spPr>
          <a:xfrm>
            <a:off x="6908317" y="3022325"/>
            <a:ext cx="484800" cy="4848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52"/>
          <p:cNvGrpSpPr/>
          <p:nvPr/>
        </p:nvGrpSpPr>
        <p:grpSpPr>
          <a:xfrm>
            <a:off x="7029147" y="3119686"/>
            <a:ext cx="243032" cy="276471"/>
            <a:chOff x="2707500" y="249400"/>
            <a:chExt cx="423475" cy="481825"/>
          </a:xfrm>
          <a:solidFill>
            <a:schemeClr val="tx1"/>
          </a:solidFill>
        </p:grpSpPr>
        <p:sp>
          <p:nvSpPr>
            <p:cNvPr id="597" name="Google Shape;597;p52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8" name="Google Shape;598;p52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99" name="Google Shape;599;p52"/>
          <p:cNvGrpSpPr/>
          <p:nvPr/>
        </p:nvGrpSpPr>
        <p:grpSpPr>
          <a:xfrm>
            <a:off x="4428755" y="1384354"/>
            <a:ext cx="295559" cy="284075"/>
            <a:chOff x="-62890750" y="3747425"/>
            <a:chExt cx="330825" cy="317900"/>
          </a:xfrm>
          <a:solidFill>
            <a:schemeClr val="tx1"/>
          </a:solidFill>
        </p:grpSpPr>
        <p:sp>
          <p:nvSpPr>
            <p:cNvPr id="600" name="Google Shape;600;p52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2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2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2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2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2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2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2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2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2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52"/>
          <p:cNvGrpSpPr/>
          <p:nvPr/>
        </p:nvGrpSpPr>
        <p:grpSpPr>
          <a:xfrm>
            <a:off x="1863779" y="3122719"/>
            <a:ext cx="269817" cy="269847"/>
            <a:chOff x="-44512325" y="3176075"/>
            <a:chExt cx="300900" cy="300900"/>
          </a:xfrm>
          <a:solidFill>
            <a:schemeClr val="tx1"/>
          </a:solidFill>
        </p:grpSpPr>
        <p:sp>
          <p:nvSpPr>
            <p:cNvPr id="615" name="Google Shape;615;p52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2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2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52"/>
          <p:cNvGrpSpPr/>
          <p:nvPr/>
        </p:nvGrpSpPr>
        <p:grpSpPr>
          <a:xfrm>
            <a:off x="7025009" y="1397775"/>
            <a:ext cx="251034" cy="217952"/>
            <a:chOff x="6218300" y="4416175"/>
            <a:chExt cx="516000" cy="448000"/>
          </a:xfrm>
          <a:solidFill>
            <a:schemeClr val="tx1"/>
          </a:solidFill>
        </p:grpSpPr>
        <p:sp>
          <p:nvSpPr>
            <p:cNvPr id="619" name="Google Shape;619;p52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0" name="Google Shape;620;p52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1" name="Google Shape;621;p52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22" name="Google Shape;622;p52"/>
          <p:cNvGrpSpPr/>
          <p:nvPr/>
        </p:nvGrpSpPr>
        <p:grpSpPr>
          <a:xfrm>
            <a:off x="4444750" y="3141406"/>
            <a:ext cx="254500" cy="254548"/>
            <a:chOff x="3271200" y="4992125"/>
            <a:chExt cx="481825" cy="481825"/>
          </a:xfrm>
          <a:solidFill>
            <a:schemeClr val="tx1"/>
          </a:solidFill>
        </p:grpSpPr>
        <p:sp>
          <p:nvSpPr>
            <p:cNvPr id="623" name="Google Shape;623;p5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4" name="Google Shape;624;p5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25" name="Google Shape;625;p5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76CE33A-31E4-8F9E-C83E-E62D54DC7BE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-2070304" y="486462"/>
            <a:ext cx="2067000" cy="5277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9FF43C-E2BC-8BA0-136C-D058CC46757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236557" y="2086492"/>
            <a:ext cx="3007599" cy="646837"/>
          </a:xfrm>
        </p:spPr>
        <p:txBody>
          <a:bodyPr/>
          <a:lstStyle/>
          <a:p>
            <a:pPr algn="l"/>
            <a:r>
              <a:rPr lang="en-US" dirty="0">
                <a:latin typeface="Aptos"/>
              </a:rPr>
              <a:t>                 </a:t>
            </a:r>
            <a:r>
              <a:rPr lang="en-US" b="1" dirty="0">
                <a:solidFill>
                  <a:schemeClr val="tx2">
                    <a:lumMod val="76000"/>
                  </a:schemeClr>
                </a:solidFill>
                <a:latin typeface="Aptos"/>
              </a:rPr>
              <a:t>Sustainability</a:t>
            </a:r>
            <a:endParaRPr lang="en-US" b="1" dirty="0">
              <a:solidFill>
                <a:schemeClr val="tx2">
                  <a:lumMod val="76000"/>
                </a:schemeClr>
              </a:solidFill>
            </a:endParaRPr>
          </a:p>
          <a:p>
            <a:pPr algn="l"/>
            <a:r>
              <a:rPr lang="en-US" dirty="0">
                <a:latin typeface="Aptos"/>
              </a:rPr>
              <a:t> Promoting eco-friendly solutions that minimize environmental impact and ensure long term benefits.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F946C-8F9B-AACC-5802-465F5E8B360C}"/>
              </a:ext>
            </a:extLst>
          </p:cNvPr>
          <p:cNvSpPr txBox="1"/>
          <p:nvPr/>
        </p:nvSpPr>
        <p:spPr>
          <a:xfrm>
            <a:off x="3192677" y="3686947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ptos"/>
              </a:rPr>
              <a:t>                       </a:t>
            </a:r>
            <a:r>
              <a:rPr lang="en-US" b="1" dirty="0">
                <a:latin typeface="Aptos"/>
              </a:rPr>
              <a:t> </a:t>
            </a:r>
            <a:r>
              <a:rPr lang="en-US" b="1" dirty="0">
                <a:solidFill>
                  <a:schemeClr val="tx2">
                    <a:lumMod val="76000"/>
                  </a:schemeClr>
                </a:solidFill>
                <a:latin typeface="Aptos"/>
                <a:ea typeface="Source Sans Pro"/>
                <a:sym typeface="Source Sans Pro"/>
              </a:rPr>
              <a:t>Transparency</a:t>
            </a:r>
          </a:p>
          <a:p>
            <a:r>
              <a:rPr lang="en-US" dirty="0">
                <a:latin typeface="Aptos"/>
              </a:rPr>
              <a:t> Ensuring accountability and openness in project design implementation, and evaluation​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1"/>
          <p:cNvSpPr txBox="1">
            <a:spLocks noGrp="1"/>
          </p:cNvSpPr>
          <p:nvPr>
            <p:ph type="title"/>
          </p:nvPr>
        </p:nvSpPr>
        <p:spPr>
          <a:xfrm>
            <a:off x="712277" y="-29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Team Charter</a:t>
            </a:r>
            <a:endParaRPr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D91776-00EE-3442-5E6C-D236615141BA}"/>
              </a:ext>
            </a:extLst>
          </p:cNvPr>
          <p:cNvGrpSpPr/>
          <p:nvPr/>
        </p:nvGrpSpPr>
        <p:grpSpPr>
          <a:xfrm>
            <a:off x="1402996" y="912582"/>
            <a:ext cx="1117599" cy="1063538"/>
            <a:chOff x="1402996" y="866244"/>
            <a:chExt cx="1117599" cy="1063538"/>
          </a:xfrm>
        </p:grpSpPr>
        <p:sp>
          <p:nvSpPr>
            <p:cNvPr id="500" name="Google Shape;500;p31"/>
            <p:cNvSpPr/>
            <p:nvPr/>
          </p:nvSpPr>
          <p:spPr>
            <a:xfrm>
              <a:off x="1402996" y="866244"/>
              <a:ext cx="1117599" cy="1063538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28C194CD-1AE5-755F-0750-16C29424F3A7}"/>
                </a:ext>
              </a:extLst>
            </p:cNvPr>
            <p:cNvSpPr/>
            <p:nvPr/>
          </p:nvSpPr>
          <p:spPr>
            <a:xfrm>
              <a:off x="1541167" y="976301"/>
              <a:ext cx="842729" cy="825522"/>
            </a:xfrm>
            <a:prstGeom prst="flowChartConnector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DAC22F-AB98-C677-83A4-7DAEA5BE8A08}"/>
              </a:ext>
            </a:extLst>
          </p:cNvPr>
          <p:cNvGrpSpPr/>
          <p:nvPr/>
        </p:nvGrpSpPr>
        <p:grpSpPr>
          <a:xfrm>
            <a:off x="4028037" y="934933"/>
            <a:ext cx="1086708" cy="1040370"/>
            <a:chOff x="4221112" y="880872"/>
            <a:chExt cx="1086708" cy="1040370"/>
          </a:xfrm>
        </p:grpSpPr>
        <p:sp>
          <p:nvSpPr>
            <p:cNvPr id="501" name="Google Shape;501;p31"/>
            <p:cNvSpPr/>
            <p:nvPr/>
          </p:nvSpPr>
          <p:spPr>
            <a:xfrm rot="-120000">
              <a:off x="4221112" y="880872"/>
              <a:ext cx="1086708" cy="104037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1426C741-478A-978C-EC4D-BE57F747C330}"/>
                </a:ext>
              </a:extLst>
            </p:cNvPr>
            <p:cNvSpPr/>
            <p:nvPr/>
          </p:nvSpPr>
          <p:spPr>
            <a:xfrm>
              <a:off x="4352047" y="991676"/>
              <a:ext cx="827284" cy="817799"/>
            </a:xfrm>
            <a:prstGeom prst="flowChartConnector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6C6CC0-DE41-294A-82C3-B00695B46CAA}"/>
              </a:ext>
            </a:extLst>
          </p:cNvPr>
          <p:cNvGrpSpPr/>
          <p:nvPr/>
        </p:nvGrpSpPr>
        <p:grpSpPr>
          <a:xfrm>
            <a:off x="6902381" y="935188"/>
            <a:ext cx="1094431" cy="1109879"/>
            <a:chOff x="6817428" y="873404"/>
            <a:chExt cx="1094431" cy="1109879"/>
          </a:xfrm>
        </p:grpSpPr>
        <p:sp>
          <p:nvSpPr>
            <p:cNvPr id="502" name="Google Shape;502;p31"/>
            <p:cNvSpPr/>
            <p:nvPr/>
          </p:nvSpPr>
          <p:spPr>
            <a:xfrm>
              <a:off x="6817428" y="873404"/>
              <a:ext cx="1094431" cy="1109879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622EF9C-E681-1A1E-B41B-89D3A55D1B8D}"/>
                </a:ext>
              </a:extLst>
            </p:cNvPr>
            <p:cNvSpPr/>
            <p:nvPr/>
          </p:nvSpPr>
          <p:spPr>
            <a:xfrm>
              <a:off x="6985160" y="1017862"/>
              <a:ext cx="750054" cy="810076"/>
            </a:xfrm>
            <a:prstGeom prst="flowChartConnector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996DFC-29F6-0187-F6C2-F51547594E65}"/>
              </a:ext>
            </a:extLst>
          </p:cNvPr>
          <p:cNvGrpSpPr/>
          <p:nvPr/>
        </p:nvGrpSpPr>
        <p:grpSpPr>
          <a:xfrm>
            <a:off x="1503392" y="2842160"/>
            <a:ext cx="1133047" cy="1102156"/>
            <a:chOff x="1395270" y="2739503"/>
            <a:chExt cx="1133047" cy="1102156"/>
          </a:xfrm>
        </p:grpSpPr>
        <p:sp>
          <p:nvSpPr>
            <p:cNvPr id="503" name="Google Shape;503;p31"/>
            <p:cNvSpPr/>
            <p:nvPr/>
          </p:nvSpPr>
          <p:spPr>
            <a:xfrm>
              <a:off x="1395270" y="2739503"/>
              <a:ext cx="1133047" cy="1102156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BE34C0F7-8492-6ECD-3693-C6FF770808FA}"/>
                </a:ext>
              </a:extLst>
            </p:cNvPr>
            <p:cNvSpPr/>
            <p:nvPr/>
          </p:nvSpPr>
          <p:spPr>
            <a:xfrm>
              <a:off x="1537798" y="2870323"/>
              <a:ext cx="842729" cy="833244"/>
            </a:xfrm>
            <a:prstGeom prst="flowChartConnector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AFA321-0AF6-4C5F-6C19-BCEE3E3410EC}"/>
              </a:ext>
            </a:extLst>
          </p:cNvPr>
          <p:cNvGrpSpPr/>
          <p:nvPr/>
        </p:nvGrpSpPr>
        <p:grpSpPr>
          <a:xfrm>
            <a:off x="6901433" y="2842159"/>
            <a:ext cx="1102154" cy="1078985"/>
            <a:chOff x="6824203" y="2731780"/>
            <a:chExt cx="1102154" cy="1078985"/>
          </a:xfrm>
        </p:grpSpPr>
        <p:sp>
          <p:nvSpPr>
            <p:cNvPr id="505" name="Google Shape;505;p31"/>
            <p:cNvSpPr/>
            <p:nvPr/>
          </p:nvSpPr>
          <p:spPr>
            <a:xfrm>
              <a:off x="6824203" y="2731780"/>
              <a:ext cx="1102154" cy="1078985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D225AA58-B717-4F12-720F-1C32353EAC55}"/>
                </a:ext>
              </a:extLst>
            </p:cNvPr>
            <p:cNvSpPr/>
            <p:nvPr/>
          </p:nvSpPr>
          <p:spPr>
            <a:xfrm>
              <a:off x="6987830" y="2850451"/>
              <a:ext cx="757776" cy="825522"/>
            </a:xfrm>
            <a:prstGeom prst="flowChartConnector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61334-B3E9-29F5-AD95-367D60E4E4D3}"/>
              </a:ext>
            </a:extLst>
          </p:cNvPr>
          <p:cNvGrpSpPr/>
          <p:nvPr/>
        </p:nvGrpSpPr>
        <p:grpSpPr>
          <a:xfrm>
            <a:off x="4024784" y="2847625"/>
            <a:ext cx="1117600" cy="1078985"/>
            <a:chOff x="4217859" y="2739503"/>
            <a:chExt cx="1117600" cy="1078985"/>
          </a:xfrm>
        </p:grpSpPr>
        <p:sp>
          <p:nvSpPr>
            <p:cNvPr id="504" name="Google Shape;504;p31"/>
            <p:cNvSpPr/>
            <p:nvPr/>
          </p:nvSpPr>
          <p:spPr>
            <a:xfrm>
              <a:off x="4217859" y="2739503"/>
              <a:ext cx="1117600" cy="1078985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F52CA1A2-319C-D3FA-904B-A469C2AFDB1E}"/>
                </a:ext>
              </a:extLst>
            </p:cNvPr>
            <p:cNvSpPr/>
            <p:nvPr/>
          </p:nvSpPr>
          <p:spPr>
            <a:xfrm>
              <a:off x="4374937" y="2868915"/>
              <a:ext cx="796391" cy="810075"/>
            </a:xfrm>
            <a:prstGeom prst="flowChartConnector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2FBF634-4644-2BD7-3DDE-A1F2D61C2091}"/>
              </a:ext>
            </a:extLst>
          </p:cNvPr>
          <p:cNvSpPr txBox="1"/>
          <p:nvPr/>
        </p:nvSpPr>
        <p:spPr>
          <a:xfrm>
            <a:off x="1400948" y="198017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b="1">
                <a:latin typeface="Source Sans Pro"/>
                <a:ea typeface="Source Sans Pro"/>
              </a:rPr>
              <a:t>Vaibhav Bhartiya</a:t>
            </a:r>
            <a:endParaRPr lang="en-US" b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906AF-A7C7-E16B-456C-FE1E813331EB}"/>
              </a:ext>
            </a:extLst>
          </p:cNvPr>
          <p:cNvSpPr txBox="1"/>
          <p:nvPr/>
        </p:nvSpPr>
        <p:spPr>
          <a:xfrm>
            <a:off x="6771622" y="198599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b="1">
                <a:latin typeface="Source Sans Pro"/>
                <a:ea typeface="Source Sans Pro"/>
              </a:rPr>
              <a:t>Shantanu Wankhede</a:t>
            </a:r>
            <a:r>
              <a:rPr lang="en-US" sz="1200" b="1">
                <a:latin typeface="Source Sans Pro"/>
                <a:ea typeface="Source Sans Pro"/>
              </a:rPr>
              <a:t>​</a:t>
            </a:r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2BBFF-1961-C641-5EB7-4D9920856759}"/>
              </a:ext>
            </a:extLst>
          </p:cNvPr>
          <p:cNvSpPr txBox="1"/>
          <p:nvPr/>
        </p:nvSpPr>
        <p:spPr>
          <a:xfrm>
            <a:off x="1501346" y="3927547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b="1">
                <a:latin typeface="Source Sans Pro"/>
                <a:ea typeface="Source Sans Pro"/>
              </a:rPr>
              <a:t>Shweta Jadhav</a:t>
            </a:r>
            <a:r>
              <a:rPr lang="en-US" sz="1200" b="1">
                <a:latin typeface="Source Sans Pro"/>
                <a:ea typeface="Source Sans Pro"/>
              </a:rPr>
              <a:t>​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2E5518-0512-DA8E-997D-F9A99AD9CA0C}"/>
              </a:ext>
            </a:extLst>
          </p:cNvPr>
          <p:cNvSpPr txBox="1"/>
          <p:nvPr/>
        </p:nvSpPr>
        <p:spPr>
          <a:xfrm>
            <a:off x="7046441" y="395392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b="1">
                <a:latin typeface="Source Sans Pro"/>
                <a:ea typeface="Source Sans Pro"/>
              </a:rPr>
              <a:t>Aditi Sinha</a:t>
            </a:r>
            <a:r>
              <a:rPr lang="en-US" sz="1200" b="1">
                <a:latin typeface="Source Sans Pro"/>
                <a:ea typeface="Source Sans Pro"/>
              </a:rPr>
              <a:t>​</a:t>
            </a:r>
            <a:endParaRPr 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060FA2-A780-8374-601C-A363BCC75E73}"/>
              </a:ext>
            </a:extLst>
          </p:cNvPr>
          <p:cNvSpPr txBox="1"/>
          <p:nvPr/>
        </p:nvSpPr>
        <p:spPr>
          <a:xfrm>
            <a:off x="3771900" y="395725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b="1">
                <a:latin typeface="Source Sans Pro"/>
              </a:rPr>
              <a:t>Rudra Shekhar Mazumder</a:t>
            </a:r>
            <a:r>
              <a:rPr lang="en-US" sz="1200" b="1">
                <a:latin typeface="Source Sans Pro"/>
                <a:ea typeface="Source Sans Pro"/>
              </a:rPr>
              <a:t>​</a:t>
            </a:r>
            <a:endParaRPr 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2B7A4E-8680-FB27-089C-BB3A3FA0A648}"/>
              </a:ext>
            </a:extLst>
          </p:cNvPr>
          <p:cNvSpPr txBox="1"/>
          <p:nvPr/>
        </p:nvSpPr>
        <p:spPr>
          <a:xfrm>
            <a:off x="3880021" y="198017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1200" b="1">
                <a:latin typeface="Source Sans Pro"/>
              </a:rPr>
              <a:t>Raghav Shrivastava</a:t>
            </a:r>
            <a:r>
              <a:rPr lang="en-US" sz="1200" b="1">
                <a:latin typeface="Source Sans Pro"/>
                <a:ea typeface="Source Sans Pro"/>
              </a:rPr>
              <a:t>​</a:t>
            </a:r>
            <a:endParaRPr lang="en-US" b="1"/>
          </a:p>
        </p:txBody>
      </p:sp>
      <p:pic>
        <p:nvPicPr>
          <p:cNvPr id="30" name="Graphic 29" descr="Open hand with plant outline">
            <a:extLst>
              <a:ext uri="{FF2B5EF4-FFF2-40B4-BE49-F238E27FC236}">
                <a16:creationId xmlns:a16="http://schemas.microsoft.com/office/drawing/2014/main" id="{F1D920BE-1165-6FD3-03D3-4B784904B4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36148" y="-2376"/>
            <a:ext cx="523737" cy="57672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128D839-DC6F-55CC-E073-62156AD659F7}"/>
              </a:ext>
            </a:extLst>
          </p:cNvPr>
          <p:cNvSpPr/>
          <p:nvPr/>
        </p:nvSpPr>
        <p:spPr>
          <a:xfrm>
            <a:off x="3569789" y="2313760"/>
            <a:ext cx="2315027" cy="261168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0" i="0">
                <a:solidFill>
                  <a:srgbClr val="1C2120"/>
                </a:solidFill>
                <a:effectLst/>
                <a:latin typeface="YACgEZ1cb1Q 0"/>
              </a:rPr>
              <a:t>Research Coordinator</a:t>
            </a:r>
            <a:endParaRPr lang="en-IN" sz="900">
              <a:solidFill>
                <a:schemeClr val="dk1"/>
              </a:solidFill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C45806-89AA-14B0-30FF-A0B5401B4BC3}"/>
              </a:ext>
            </a:extLst>
          </p:cNvPr>
          <p:cNvSpPr/>
          <p:nvPr/>
        </p:nvSpPr>
        <p:spPr>
          <a:xfrm>
            <a:off x="6291720" y="2303978"/>
            <a:ext cx="2315027" cy="261168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>
                <a:solidFill>
                  <a:schemeClr val="dk1"/>
                </a:solidFill>
                <a:latin typeface="Source Sans Pro"/>
                <a:ea typeface="Source Sans Pro"/>
              </a:rPr>
              <a:t>Technical Lead &amp; Implementation Strategist</a:t>
            </a:r>
            <a:endParaRPr lang="en-IN" sz="900">
              <a:solidFill>
                <a:schemeClr val="dk1"/>
              </a:solidFill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450608-4023-636C-7685-73BDB02BDB7B}"/>
              </a:ext>
            </a:extLst>
          </p:cNvPr>
          <p:cNvSpPr/>
          <p:nvPr/>
        </p:nvSpPr>
        <p:spPr>
          <a:xfrm>
            <a:off x="911311" y="2314411"/>
            <a:ext cx="2315027" cy="261167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0" i="0">
                <a:solidFill>
                  <a:srgbClr val="1C2120"/>
                </a:solidFill>
                <a:effectLst/>
                <a:latin typeface="YACgEZ1cb1Q 0"/>
              </a:rPr>
              <a:t>Community Engagement Coordinator</a:t>
            </a:r>
            <a:endParaRPr lang="en-IN" sz="900">
              <a:solidFill>
                <a:schemeClr val="dk1"/>
              </a:solidFill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DB5437-7E67-9EF6-2B0C-8F0242688D6C}"/>
              </a:ext>
            </a:extLst>
          </p:cNvPr>
          <p:cNvSpPr/>
          <p:nvPr/>
        </p:nvSpPr>
        <p:spPr>
          <a:xfrm>
            <a:off x="3536639" y="4225218"/>
            <a:ext cx="2315027" cy="261168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>
                <a:solidFill>
                  <a:srgbClr val="1C2120"/>
                </a:solidFill>
                <a:latin typeface="YACgEZ1cb1Q 0"/>
              </a:rPr>
              <a:t>Operational Support</a:t>
            </a:r>
            <a:endParaRPr lang="en-IN" sz="1050">
              <a:solidFill>
                <a:srgbClr val="1C2120"/>
              </a:solidFill>
              <a:latin typeface="YACgEZ1cb1Q 0"/>
              <a:sym typeface="Source Sans Pro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33AA16-6F6F-60D5-50D6-04A9F7942458}"/>
              </a:ext>
            </a:extLst>
          </p:cNvPr>
          <p:cNvSpPr/>
          <p:nvPr/>
        </p:nvSpPr>
        <p:spPr>
          <a:xfrm>
            <a:off x="6411723" y="4213495"/>
            <a:ext cx="2315027" cy="261168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cs typeface="+mn-cs"/>
                <a:sym typeface="Source Sans Pro"/>
              </a:rPr>
              <a:t>Financial Oversight &amp; Data Analysis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1B3B00-7C98-D796-FA50-1FE3CCF7680D}"/>
              </a:ext>
            </a:extLst>
          </p:cNvPr>
          <p:cNvSpPr/>
          <p:nvPr/>
        </p:nvSpPr>
        <p:spPr>
          <a:xfrm>
            <a:off x="808053" y="4210800"/>
            <a:ext cx="2315027" cy="261168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>
                <a:solidFill>
                  <a:srgbClr val="1C2120"/>
                </a:solidFill>
                <a:latin typeface="YACgEZ1cb1Q 0"/>
              </a:rPr>
              <a:t>Community Engagement Specialist</a:t>
            </a:r>
            <a:endParaRPr lang="en-IN" sz="1050">
              <a:solidFill>
                <a:srgbClr val="1C2120"/>
              </a:solidFill>
              <a:latin typeface="YACgEZ1cb1Q 0"/>
              <a:sym typeface="Source Sans Pro"/>
            </a:endParaRPr>
          </a:p>
        </p:txBody>
      </p:sp>
      <p:pic>
        <p:nvPicPr>
          <p:cNvPr id="47" name="Graphic 46" descr="Open hand with plant outline">
            <a:extLst>
              <a:ext uri="{FF2B5EF4-FFF2-40B4-BE49-F238E27FC236}">
                <a16:creationId xmlns:a16="http://schemas.microsoft.com/office/drawing/2014/main" id="{B8D9BBEF-5063-B797-05F6-52F0A2AD5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5885500" y="-2376"/>
            <a:ext cx="487378" cy="5767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35FA28-39C9-B79D-559A-62835934E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569963"/>
              </p:ext>
            </p:extLst>
          </p:nvPr>
        </p:nvGraphicFramePr>
        <p:xfrm>
          <a:off x="533399" y="422910"/>
          <a:ext cx="8077201" cy="4529858"/>
        </p:xfrm>
        <a:graphic>
          <a:graphicData uri="http://schemas.openxmlformats.org/drawingml/2006/table">
            <a:tbl>
              <a:tblPr firstRow="1" bandRow="1">
                <a:tableStyleId>{1CCD476B-6EB8-41E3-ABB5-BB17210175DA}</a:tableStyleId>
              </a:tblPr>
              <a:tblGrid>
                <a:gridCol w="1485901">
                  <a:extLst>
                    <a:ext uri="{9D8B030D-6E8A-4147-A177-3AD203B41FA5}">
                      <a16:colId xmlns:a16="http://schemas.microsoft.com/office/drawing/2014/main" val="2386691462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701326861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3768041560"/>
                    </a:ext>
                  </a:extLst>
                </a:gridCol>
              </a:tblGrid>
              <a:tr h="561333">
                <a:tc>
                  <a:txBody>
                    <a:bodyPr/>
                    <a:lstStyle/>
                    <a:p>
                      <a:r>
                        <a:rPr lang="en-US" sz="1050"/>
                        <a:t>Aditi Sinha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Strong critical thinking and problem-solving abilities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Keen observer with attention to detail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Curiosity and eagerness to learn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Analytical mindset for data-driven decision making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Slow decision-making in high-pressure situations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Introverted nature in group settings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Easily distracted, especially in less structured environ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19655"/>
                  </a:ext>
                </a:extLst>
              </a:tr>
              <a:tr h="797684">
                <a:tc>
                  <a:txBody>
                    <a:bodyPr/>
                    <a:lstStyle/>
                    <a:p>
                      <a:r>
                        <a:rPr lang="en-US" sz="1050"/>
                        <a:t>Shweta Jadhav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Creative and innovative problem solver</a:t>
                      </a: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Highly detail-oriented, ensuring accuracy in work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Strong empathy and ability to connect with others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Skilled in problem-solving, finding practical solutions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Procrastination in task initiation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Emotionally vulnerable, leading to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stress under pressure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Impatience with slow-moving processes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Self-critical, often doubting personal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work quality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577535"/>
                  </a:ext>
                </a:extLst>
              </a:tr>
              <a:tr h="915859">
                <a:tc>
                  <a:txBody>
                    <a:bodyPr/>
                    <a:lstStyle/>
                    <a:p>
                      <a:r>
                        <a:rPr lang="en-US" sz="1050"/>
                        <a:t>Rudra Mazumder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noProof="0">
                          <a:latin typeface="Arial"/>
                        </a:rPr>
                        <a:t>Strong innovative thinking and creative solutions</a:t>
                      </a:r>
                      <a:endParaRPr lang="en-US" sz="800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noProof="0">
                          <a:latin typeface="Arial"/>
                        </a:rPr>
                        <a:t>Excellent communication and interpersonal skills</a:t>
                      </a:r>
                      <a:endParaRPr lang="en-US" sz="800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noProof="0">
                          <a:latin typeface="Arial"/>
                        </a:rPr>
                        <a:t>Team-oriented with leadership capabilities</a:t>
                      </a:r>
                      <a:endParaRPr lang="en-US" sz="800"/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noProof="0">
                          <a:latin typeface="Arial"/>
                        </a:rPr>
                        <a:t>Ability to drive projects as a leader and motivator</a:t>
                      </a:r>
                      <a:endParaRPr lang="en-US" sz="800"/>
                    </a:p>
                    <a:p>
                      <a:pPr lvl="0">
                        <a:buNone/>
                      </a:pPr>
                      <a:endParaRPr 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Tends to be emotional under stress, affecting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decision-making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Procrastination in non-urgent tasks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Blunt communication style, which may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sometimes create friction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Struggles with saying "No", leading to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Overcommitment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43440"/>
                  </a:ext>
                </a:extLst>
              </a:tr>
              <a:tr h="679508">
                <a:tc>
                  <a:txBody>
                    <a:bodyPr/>
                    <a:lstStyle/>
                    <a:p>
                      <a:r>
                        <a:rPr lang="en-US" sz="1050"/>
                        <a:t>Vaibhav Bhartiya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Strong communication skills for effective collaboration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Excellent at observation and providing valuable insights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Skilled in building connections and fostering relationships.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Issues with voice pitching, making communication less effective at times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Difficulty with task completion due to shifting focus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Aiming for perfection can lead to delays in progress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Struggles with decision-making, often overanalyzing situations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426158"/>
                  </a:ext>
                </a:extLst>
              </a:tr>
              <a:tr h="679508">
                <a:tc>
                  <a:txBody>
                    <a:bodyPr/>
                    <a:lstStyle/>
                    <a:p>
                      <a:r>
                        <a:rPr lang="en-US" sz="1050"/>
                        <a:t>Shantanu Wankhede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Strong leadership and mentorship skills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Analytical thinking and problem-solving capabilities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 Proficient in SAP MM and Excel, with a technical approach 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Committed to continuous learning and adaptability 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Procrastination when faced with overwhelming tasks 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Tendency to overthink, delaying decisions 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Time management struggles under multiple deadline 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Hesitation to delegate, leading to personal workload overload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956710"/>
                  </a:ext>
                </a:extLst>
              </a:tr>
              <a:tr h="780818">
                <a:tc>
                  <a:txBody>
                    <a:bodyPr/>
                    <a:lstStyle/>
                    <a:p>
                      <a:r>
                        <a:rPr lang="en-US" sz="1050"/>
                        <a:t>Raghav Srivastava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Detail-oriented and focused on ensuring quality work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Excellent team player, collaborating effectively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Sincere and time-oriented in meeting deadlines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Highly flexible, adapting to different work situations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Uncomfortable with public speaking, leading to hesitancy in presentations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Insecure at times, affecting confidence in decision-making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Tendency to procrastinate on non-urgent tasks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strike="noStrike" cap="none" noProof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Perfectionist, which can delay task completion</a:t>
                      </a:r>
                      <a:endParaRPr lang="en-US" sz="800" b="0" i="0" u="none" strike="noStrike" cap="none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9393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59F4B38-9635-49B6-EC82-59611952B985}"/>
              </a:ext>
            </a:extLst>
          </p:cNvPr>
          <p:cNvSpPr txBox="1"/>
          <p:nvPr/>
        </p:nvSpPr>
        <p:spPr>
          <a:xfrm>
            <a:off x="3286124" y="53578"/>
            <a:ext cx="257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dk1"/>
                </a:solidFill>
                <a:latin typeface="DM Serif Text"/>
                <a:sym typeface="DM Serif Text"/>
              </a:rPr>
              <a:t>Strength and Weakness</a:t>
            </a:r>
            <a:endParaRPr lang="en-IN" sz="1800">
              <a:solidFill>
                <a:schemeClr val="dk1"/>
              </a:solidFill>
              <a:latin typeface="DM Serif Text"/>
              <a:sym typeface="DM Serif Text"/>
            </a:endParaRPr>
          </a:p>
        </p:txBody>
      </p:sp>
    </p:spTree>
    <p:extLst>
      <p:ext uri="{BB962C8B-B14F-4D97-AF65-F5344CB8AC3E}">
        <p14:creationId xmlns:p14="http://schemas.microsoft.com/office/powerpoint/2010/main" val="163506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A1BDAAE6-1DE9-E928-3F3B-67A4D0F7F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8">
            <a:extLst>
              <a:ext uri="{FF2B5EF4-FFF2-40B4-BE49-F238E27FC236}">
                <a16:creationId xmlns:a16="http://schemas.microsoft.com/office/drawing/2014/main" id="{4F62D91F-0DF6-DB50-AD05-1027BDD8F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4155" y="301538"/>
            <a:ext cx="5914985" cy="5400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Secondary Research with Citation</a:t>
            </a:r>
            <a:endParaRPr sz="2800"/>
          </a:p>
        </p:txBody>
      </p:sp>
      <p:sp>
        <p:nvSpPr>
          <p:cNvPr id="737" name="Google Shape;737;p38">
            <a:extLst>
              <a:ext uri="{FF2B5EF4-FFF2-40B4-BE49-F238E27FC236}">
                <a16:creationId xmlns:a16="http://schemas.microsoft.com/office/drawing/2014/main" id="{DC04F105-2213-11A5-2EE8-925D2A095B7F}"/>
              </a:ext>
            </a:extLst>
          </p:cNvPr>
          <p:cNvSpPr/>
          <p:nvPr/>
        </p:nvSpPr>
        <p:spPr>
          <a:xfrm>
            <a:off x="5456982" y="4003967"/>
            <a:ext cx="16319" cy="13869"/>
          </a:xfrm>
          <a:custGeom>
            <a:avLst/>
            <a:gdLst/>
            <a:ahLst/>
            <a:cxnLst/>
            <a:rect l="l" t="t" r="r" b="b"/>
            <a:pathLst>
              <a:path w="1605" h="1364" extrusionOk="0">
                <a:moveTo>
                  <a:pt x="637" y="0"/>
                </a:moveTo>
                <a:lnTo>
                  <a:pt x="0" y="941"/>
                </a:lnTo>
                <a:lnTo>
                  <a:pt x="437" y="832"/>
                </a:lnTo>
                <a:lnTo>
                  <a:pt x="643" y="1364"/>
                </a:lnTo>
                <a:lnTo>
                  <a:pt x="1017" y="928"/>
                </a:lnTo>
                <a:lnTo>
                  <a:pt x="1354" y="1338"/>
                </a:lnTo>
                <a:lnTo>
                  <a:pt x="1604" y="248"/>
                </a:lnTo>
                <a:lnTo>
                  <a:pt x="6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8">
            <a:extLst>
              <a:ext uri="{FF2B5EF4-FFF2-40B4-BE49-F238E27FC236}">
                <a16:creationId xmlns:a16="http://schemas.microsoft.com/office/drawing/2014/main" id="{520F3A81-713E-E8B3-855C-26BC0F97F050}"/>
              </a:ext>
            </a:extLst>
          </p:cNvPr>
          <p:cNvSpPr/>
          <p:nvPr/>
        </p:nvSpPr>
        <p:spPr>
          <a:xfrm>
            <a:off x="5237632" y="3901962"/>
            <a:ext cx="407" cy="12720"/>
          </a:xfrm>
          <a:custGeom>
            <a:avLst/>
            <a:gdLst/>
            <a:ahLst/>
            <a:cxnLst/>
            <a:rect l="l" t="t" r="r" b="b"/>
            <a:pathLst>
              <a:path w="40" h="1251" extrusionOk="0">
                <a:moveTo>
                  <a:pt x="40" y="1"/>
                </a:moveTo>
                <a:lnTo>
                  <a:pt x="40" y="1"/>
                </a:lnTo>
                <a:cubicBezTo>
                  <a:pt x="21" y="428"/>
                  <a:pt x="7" y="845"/>
                  <a:pt x="1" y="1251"/>
                </a:cubicBezTo>
                <a:cubicBezTo>
                  <a:pt x="7" y="847"/>
                  <a:pt x="21" y="428"/>
                  <a:pt x="40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8">
            <a:extLst>
              <a:ext uri="{FF2B5EF4-FFF2-40B4-BE49-F238E27FC236}">
                <a16:creationId xmlns:a16="http://schemas.microsoft.com/office/drawing/2014/main" id="{54B6A550-9F95-B9A7-6E91-FC729DFEBE2F}"/>
              </a:ext>
            </a:extLst>
          </p:cNvPr>
          <p:cNvSpPr/>
          <p:nvPr/>
        </p:nvSpPr>
        <p:spPr>
          <a:xfrm>
            <a:off x="5237530" y="3929693"/>
            <a:ext cx="142" cy="11052"/>
          </a:xfrm>
          <a:custGeom>
            <a:avLst/>
            <a:gdLst/>
            <a:ahLst/>
            <a:cxnLst/>
            <a:rect l="l" t="t" r="r" b="b"/>
            <a:pathLst>
              <a:path w="14" h="1087" extrusionOk="0">
                <a:moveTo>
                  <a:pt x="14" y="1086"/>
                </a:moveTo>
                <a:cubicBezTo>
                  <a:pt x="7" y="739"/>
                  <a:pt x="2" y="379"/>
                  <a:pt x="0" y="1"/>
                </a:cubicBezTo>
                <a:cubicBezTo>
                  <a:pt x="2" y="379"/>
                  <a:pt x="7" y="739"/>
                  <a:pt x="14" y="1086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8">
            <a:extLst>
              <a:ext uri="{FF2B5EF4-FFF2-40B4-BE49-F238E27FC236}">
                <a16:creationId xmlns:a16="http://schemas.microsoft.com/office/drawing/2014/main" id="{241A8BC6-8A14-3AA3-50AF-CC752ABCB32A}"/>
              </a:ext>
            </a:extLst>
          </p:cNvPr>
          <p:cNvSpPr/>
          <p:nvPr/>
        </p:nvSpPr>
        <p:spPr>
          <a:xfrm>
            <a:off x="5237510" y="3916860"/>
            <a:ext cx="102" cy="10981"/>
          </a:xfrm>
          <a:custGeom>
            <a:avLst/>
            <a:gdLst/>
            <a:ahLst/>
            <a:cxnLst/>
            <a:rect l="l" t="t" r="r" b="b"/>
            <a:pathLst>
              <a:path w="10" h="1080" extrusionOk="0">
                <a:moveTo>
                  <a:pt x="2" y="1079"/>
                </a:moveTo>
                <a:cubicBezTo>
                  <a:pt x="1" y="732"/>
                  <a:pt x="4" y="372"/>
                  <a:pt x="9" y="1"/>
                </a:cubicBezTo>
                <a:cubicBezTo>
                  <a:pt x="4" y="372"/>
                  <a:pt x="1" y="732"/>
                  <a:pt x="2" y="1079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8">
            <a:extLst>
              <a:ext uri="{FF2B5EF4-FFF2-40B4-BE49-F238E27FC236}">
                <a16:creationId xmlns:a16="http://schemas.microsoft.com/office/drawing/2014/main" id="{03011965-3EC5-E449-08C8-97957A2F8D66}"/>
              </a:ext>
            </a:extLst>
          </p:cNvPr>
          <p:cNvSpPr/>
          <p:nvPr/>
        </p:nvSpPr>
        <p:spPr>
          <a:xfrm>
            <a:off x="5234245" y="3988703"/>
            <a:ext cx="325" cy="417"/>
          </a:xfrm>
          <a:custGeom>
            <a:avLst/>
            <a:gdLst/>
            <a:ahLst/>
            <a:cxnLst/>
            <a:rect l="l" t="t" r="r" b="b"/>
            <a:pathLst>
              <a:path w="32" h="41" extrusionOk="0">
                <a:moveTo>
                  <a:pt x="31" y="1"/>
                </a:moveTo>
                <a:lnTo>
                  <a:pt x="31" y="1"/>
                </a:lnTo>
                <a:cubicBezTo>
                  <a:pt x="21" y="14"/>
                  <a:pt x="9" y="26"/>
                  <a:pt x="0" y="40"/>
                </a:cubicBezTo>
                <a:cubicBezTo>
                  <a:pt x="11" y="26"/>
                  <a:pt x="21" y="14"/>
                  <a:pt x="31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8">
            <a:extLst>
              <a:ext uri="{FF2B5EF4-FFF2-40B4-BE49-F238E27FC236}">
                <a16:creationId xmlns:a16="http://schemas.microsoft.com/office/drawing/2014/main" id="{FD13CF21-6A32-C7CC-E93F-55EB8FC229FC}"/>
              </a:ext>
            </a:extLst>
          </p:cNvPr>
          <p:cNvSpPr/>
          <p:nvPr/>
        </p:nvSpPr>
        <p:spPr>
          <a:xfrm>
            <a:off x="5238170" y="3884858"/>
            <a:ext cx="905" cy="14082"/>
          </a:xfrm>
          <a:custGeom>
            <a:avLst/>
            <a:gdLst/>
            <a:ahLst/>
            <a:cxnLst/>
            <a:rect l="l" t="t" r="r" b="b"/>
            <a:pathLst>
              <a:path w="89" h="1385" extrusionOk="0">
                <a:moveTo>
                  <a:pt x="88" y="0"/>
                </a:moveTo>
                <a:cubicBezTo>
                  <a:pt x="51" y="474"/>
                  <a:pt x="23" y="933"/>
                  <a:pt x="1" y="1384"/>
                </a:cubicBezTo>
                <a:cubicBezTo>
                  <a:pt x="25" y="933"/>
                  <a:pt x="51" y="474"/>
                  <a:pt x="88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8">
            <a:extLst>
              <a:ext uri="{FF2B5EF4-FFF2-40B4-BE49-F238E27FC236}">
                <a16:creationId xmlns:a16="http://schemas.microsoft.com/office/drawing/2014/main" id="{62B67349-0735-6BCC-CF0B-3153A38BCAE3}"/>
              </a:ext>
            </a:extLst>
          </p:cNvPr>
          <p:cNvSpPr/>
          <p:nvPr/>
        </p:nvSpPr>
        <p:spPr>
          <a:xfrm>
            <a:off x="5237540" y="3982368"/>
            <a:ext cx="193" cy="752"/>
          </a:xfrm>
          <a:custGeom>
            <a:avLst/>
            <a:gdLst/>
            <a:ahLst/>
            <a:cxnLst/>
            <a:rect l="l" t="t" r="r" b="b"/>
            <a:pathLst>
              <a:path w="19" h="74" extrusionOk="0">
                <a:moveTo>
                  <a:pt x="18" y="0"/>
                </a:moveTo>
                <a:cubicBezTo>
                  <a:pt x="13" y="26"/>
                  <a:pt x="8" y="50"/>
                  <a:pt x="1" y="74"/>
                </a:cubicBezTo>
                <a:cubicBezTo>
                  <a:pt x="8" y="50"/>
                  <a:pt x="13" y="28"/>
                  <a:pt x="18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8">
            <a:extLst>
              <a:ext uri="{FF2B5EF4-FFF2-40B4-BE49-F238E27FC236}">
                <a16:creationId xmlns:a16="http://schemas.microsoft.com/office/drawing/2014/main" id="{9E1A8D7F-1AD7-0538-9B0D-5F891D2D076C}"/>
              </a:ext>
            </a:extLst>
          </p:cNvPr>
          <p:cNvSpPr/>
          <p:nvPr/>
        </p:nvSpPr>
        <p:spPr>
          <a:xfrm>
            <a:off x="5237723" y="3943299"/>
            <a:ext cx="254" cy="10137"/>
          </a:xfrm>
          <a:custGeom>
            <a:avLst/>
            <a:gdLst/>
            <a:ahLst/>
            <a:cxnLst/>
            <a:rect l="l" t="t" r="r" b="b"/>
            <a:pathLst>
              <a:path w="25" h="997" extrusionOk="0">
                <a:moveTo>
                  <a:pt x="24" y="997"/>
                </a:moveTo>
                <a:cubicBezTo>
                  <a:pt x="16" y="684"/>
                  <a:pt x="7" y="349"/>
                  <a:pt x="0" y="1"/>
                </a:cubicBezTo>
                <a:cubicBezTo>
                  <a:pt x="7" y="349"/>
                  <a:pt x="16" y="684"/>
                  <a:pt x="24" y="997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8">
            <a:extLst>
              <a:ext uri="{FF2B5EF4-FFF2-40B4-BE49-F238E27FC236}">
                <a16:creationId xmlns:a16="http://schemas.microsoft.com/office/drawing/2014/main" id="{70141E4F-C486-2EF9-77FB-2BB8DFC1A7E5}"/>
              </a:ext>
            </a:extLst>
          </p:cNvPr>
          <p:cNvSpPr/>
          <p:nvPr/>
        </p:nvSpPr>
        <p:spPr>
          <a:xfrm>
            <a:off x="3901586" y="2266893"/>
            <a:ext cx="1261" cy="12831"/>
          </a:xfrm>
          <a:custGeom>
            <a:avLst/>
            <a:gdLst/>
            <a:ahLst/>
            <a:cxnLst/>
            <a:rect l="l" t="t" r="r" b="b"/>
            <a:pathLst>
              <a:path w="124" h="1262" extrusionOk="0">
                <a:moveTo>
                  <a:pt x="124" y="1"/>
                </a:moveTo>
                <a:cubicBezTo>
                  <a:pt x="123" y="4"/>
                  <a:pt x="123" y="8"/>
                  <a:pt x="123" y="11"/>
                </a:cubicBezTo>
                <a:lnTo>
                  <a:pt x="123" y="11"/>
                </a:lnTo>
                <a:cubicBezTo>
                  <a:pt x="123" y="8"/>
                  <a:pt x="123" y="4"/>
                  <a:pt x="124" y="1"/>
                </a:cubicBezTo>
                <a:close/>
                <a:moveTo>
                  <a:pt x="123" y="11"/>
                </a:moveTo>
                <a:lnTo>
                  <a:pt x="123" y="11"/>
                </a:lnTo>
                <a:cubicBezTo>
                  <a:pt x="112" y="104"/>
                  <a:pt x="98" y="202"/>
                  <a:pt x="88" y="296"/>
                </a:cubicBezTo>
                <a:cubicBezTo>
                  <a:pt x="55" y="621"/>
                  <a:pt x="24" y="943"/>
                  <a:pt x="0" y="1261"/>
                </a:cubicBezTo>
                <a:cubicBezTo>
                  <a:pt x="32" y="854"/>
                  <a:pt x="77" y="434"/>
                  <a:pt x="123" y="1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8">
            <a:extLst>
              <a:ext uri="{FF2B5EF4-FFF2-40B4-BE49-F238E27FC236}">
                <a16:creationId xmlns:a16="http://schemas.microsoft.com/office/drawing/2014/main" id="{F81D743D-4C24-985C-5783-5E368A3DAD21}"/>
              </a:ext>
            </a:extLst>
          </p:cNvPr>
          <p:cNvSpPr/>
          <p:nvPr/>
        </p:nvSpPr>
        <p:spPr>
          <a:xfrm>
            <a:off x="5298999" y="3850954"/>
            <a:ext cx="1837" cy="13421"/>
          </a:xfrm>
          <a:custGeom>
            <a:avLst/>
            <a:gdLst/>
            <a:ahLst/>
            <a:cxnLst/>
            <a:rect l="l" t="t" r="r" b="b"/>
            <a:pathLst>
              <a:path w="184" h="1320" extrusionOk="0">
                <a:moveTo>
                  <a:pt x="184" y="1"/>
                </a:moveTo>
                <a:lnTo>
                  <a:pt x="184" y="1"/>
                </a:lnTo>
                <a:cubicBezTo>
                  <a:pt x="136" y="289"/>
                  <a:pt x="95" y="574"/>
                  <a:pt x="55" y="858"/>
                </a:cubicBezTo>
                <a:cubicBezTo>
                  <a:pt x="33" y="1014"/>
                  <a:pt x="19" y="1165"/>
                  <a:pt x="0" y="1320"/>
                </a:cubicBezTo>
                <a:cubicBezTo>
                  <a:pt x="55" y="885"/>
                  <a:pt x="112" y="449"/>
                  <a:pt x="184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8">
            <a:extLst>
              <a:ext uri="{FF2B5EF4-FFF2-40B4-BE49-F238E27FC236}">
                <a16:creationId xmlns:a16="http://schemas.microsoft.com/office/drawing/2014/main" id="{F766D9DE-50AF-270C-BAC8-D22908248F24}"/>
              </a:ext>
            </a:extLst>
          </p:cNvPr>
          <p:cNvSpPr/>
          <p:nvPr/>
        </p:nvSpPr>
        <p:spPr>
          <a:xfrm>
            <a:off x="5232252" y="3991235"/>
            <a:ext cx="31" cy="10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2" y="1"/>
                </a:moveTo>
                <a:lnTo>
                  <a:pt x="2" y="1"/>
                </a:lnTo>
                <a:lnTo>
                  <a:pt x="1" y="1"/>
                </a:lnTo>
                <a:lnTo>
                  <a:pt x="1" y="1"/>
                </a:lnTo>
                <a:cubicBezTo>
                  <a:pt x="1" y="1"/>
                  <a:pt x="2" y="1"/>
                  <a:pt x="2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8">
            <a:extLst>
              <a:ext uri="{FF2B5EF4-FFF2-40B4-BE49-F238E27FC236}">
                <a16:creationId xmlns:a16="http://schemas.microsoft.com/office/drawing/2014/main" id="{90D6A9B5-EA97-94DC-5962-53AC2EFC9F28}"/>
              </a:ext>
            </a:extLst>
          </p:cNvPr>
          <p:cNvSpPr/>
          <p:nvPr/>
        </p:nvSpPr>
        <p:spPr>
          <a:xfrm>
            <a:off x="5238191" y="3977090"/>
            <a:ext cx="41" cy="956"/>
          </a:xfrm>
          <a:custGeom>
            <a:avLst/>
            <a:gdLst/>
            <a:ahLst/>
            <a:cxnLst/>
            <a:rect l="l" t="t" r="r" b="b"/>
            <a:pathLst>
              <a:path w="4" h="94" extrusionOk="0">
                <a:moveTo>
                  <a:pt x="4" y="1"/>
                </a:moveTo>
                <a:lnTo>
                  <a:pt x="4" y="1"/>
                </a:lnTo>
                <a:cubicBezTo>
                  <a:pt x="2" y="30"/>
                  <a:pt x="2" y="64"/>
                  <a:pt x="1" y="93"/>
                </a:cubicBezTo>
                <a:cubicBezTo>
                  <a:pt x="2" y="64"/>
                  <a:pt x="2" y="31"/>
                  <a:pt x="4" y="1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8">
            <a:extLst>
              <a:ext uri="{FF2B5EF4-FFF2-40B4-BE49-F238E27FC236}">
                <a16:creationId xmlns:a16="http://schemas.microsoft.com/office/drawing/2014/main" id="{1F19FF15-5595-4918-F3C3-211ECA9B38BA}"/>
              </a:ext>
            </a:extLst>
          </p:cNvPr>
          <p:cNvSpPr/>
          <p:nvPr/>
        </p:nvSpPr>
        <p:spPr>
          <a:xfrm>
            <a:off x="5238343" y="3970663"/>
            <a:ext cx="10" cy="1027"/>
          </a:xfrm>
          <a:custGeom>
            <a:avLst/>
            <a:gdLst/>
            <a:ahLst/>
            <a:cxnLst/>
            <a:rect l="l" t="t" r="r" b="b"/>
            <a:pathLst>
              <a:path w="1" h="101" extrusionOk="0">
                <a:moveTo>
                  <a:pt x="1" y="100"/>
                </a:moveTo>
                <a:cubicBezTo>
                  <a:pt x="1" y="68"/>
                  <a:pt x="1" y="35"/>
                  <a:pt x="1" y="1"/>
                </a:cubicBezTo>
                <a:cubicBezTo>
                  <a:pt x="1" y="37"/>
                  <a:pt x="1" y="68"/>
                  <a:pt x="1" y="10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8">
            <a:extLst>
              <a:ext uri="{FF2B5EF4-FFF2-40B4-BE49-F238E27FC236}">
                <a16:creationId xmlns:a16="http://schemas.microsoft.com/office/drawing/2014/main" id="{C9CAF908-F273-5C29-72E4-0ECD0C974C89}"/>
              </a:ext>
            </a:extLst>
          </p:cNvPr>
          <p:cNvSpPr/>
          <p:nvPr/>
        </p:nvSpPr>
        <p:spPr>
          <a:xfrm>
            <a:off x="5238170" y="3961044"/>
            <a:ext cx="61" cy="2196"/>
          </a:xfrm>
          <a:custGeom>
            <a:avLst/>
            <a:gdLst/>
            <a:ahLst/>
            <a:cxnLst/>
            <a:rect l="l" t="t" r="r" b="b"/>
            <a:pathLst>
              <a:path w="6" h="216" extrusionOk="0">
                <a:moveTo>
                  <a:pt x="1" y="0"/>
                </a:moveTo>
                <a:lnTo>
                  <a:pt x="1" y="0"/>
                </a:lnTo>
                <a:cubicBezTo>
                  <a:pt x="3" y="71"/>
                  <a:pt x="6" y="146"/>
                  <a:pt x="6" y="215"/>
                </a:cubicBezTo>
                <a:cubicBezTo>
                  <a:pt x="6" y="145"/>
                  <a:pt x="4" y="72"/>
                  <a:pt x="1" y="0"/>
                </a:cubicBezTo>
                <a:close/>
              </a:path>
            </a:pathLst>
          </a:custGeom>
          <a:solidFill>
            <a:srgbClr val="F6C9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38">
            <a:extLst>
              <a:ext uri="{FF2B5EF4-FFF2-40B4-BE49-F238E27FC236}">
                <a16:creationId xmlns:a16="http://schemas.microsoft.com/office/drawing/2014/main" id="{C1797F71-6B70-C227-8B43-211BDA7C609A}"/>
              </a:ext>
            </a:extLst>
          </p:cNvPr>
          <p:cNvGrpSpPr/>
          <p:nvPr/>
        </p:nvGrpSpPr>
        <p:grpSpPr>
          <a:xfrm>
            <a:off x="2003" y="844132"/>
            <a:ext cx="2119867" cy="4299373"/>
            <a:chOff x="713236" y="1548675"/>
            <a:chExt cx="2282514" cy="3594830"/>
          </a:xfrm>
        </p:grpSpPr>
        <p:sp>
          <p:nvSpPr>
            <p:cNvPr id="752" name="Google Shape;752;p38">
              <a:extLst>
                <a:ext uri="{FF2B5EF4-FFF2-40B4-BE49-F238E27FC236}">
                  <a16:creationId xmlns:a16="http://schemas.microsoft.com/office/drawing/2014/main" id="{61C04CDE-16C2-6D96-23C0-692DFA35D985}"/>
                </a:ext>
              </a:extLst>
            </p:cNvPr>
            <p:cNvSpPr/>
            <p:nvPr/>
          </p:nvSpPr>
          <p:spPr>
            <a:xfrm flipH="1">
              <a:off x="713236" y="3876549"/>
              <a:ext cx="1568534" cy="1266939"/>
            </a:xfrm>
            <a:custGeom>
              <a:avLst/>
              <a:gdLst/>
              <a:ahLst/>
              <a:cxnLst/>
              <a:rect l="l" t="t" r="r" b="b"/>
              <a:pathLst>
                <a:path w="52684" h="42554" extrusionOk="0">
                  <a:moveTo>
                    <a:pt x="637" y="0"/>
                  </a:moveTo>
                  <a:lnTo>
                    <a:pt x="0" y="42554"/>
                  </a:lnTo>
                  <a:lnTo>
                    <a:pt x="52684" y="42554"/>
                  </a:lnTo>
                  <a:lnTo>
                    <a:pt x="517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38">
              <a:extLst>
                <a:ext uri="{FF2B5EF4-FFF2-40B4-BE49-F238E27FC236}">
                  <a16:creationId xmlns:a16="http://schemas.microsoft.com/office/drawing/2014/main" id="{5E716A8B-1517-B437-FDA4-6ABA6B9681E9}"/>
                </a:ext>
              </a:extLst>
            </p:cNvPr>
            <p:cNvGrpSpPr/>
            <p:nvPr/>
          </p:nvGrpSpPr>
          <p:grpSpPr>
            <a:xfrm>
              <a:off x="1755847" y="3982918"/>
              <a:ext cx="143902" cy="1160587"/>
              <a:chOff x="1755847" y="3982918"/>
              <a:chExt cx="143902" cy="1160587"/>
            </a:xfrm>
          </p:grpSpPr>
          <p:sp>
            <p:nvSpPr>
              <p:cNvPr id="754" name="Google Shape;754;p38">
                <a:extLst>
                  <a:ext uri="{FF2B5EF4-FFF2-40B4-BE49-F238E27FC236}">
                    <a16:creationId xmlns:a16="http://schemas.microsoft.com/office/drawing/2014/main" id="{408EC57C-B126-80F5-FB30-AD0EDD5DC486}"/>
                  </a:ext>
                </a:extLst>
              </p:cNvPr>
              <p:cNvSpPr/>
              <p:nvPr/>
            </p:nvSpPr>
            <p:spPr>
              <a:xfrm>
                <a:off x="1755847" y="3982918"/>
                <a:ext cx="143902" cy="566278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11955" extrusionOk="0">
                    <a:moveTo>
                      <a:pt x="2793" y="244"/>
                    </a:moveTo>
                    <a:lnTo>
                      <a:pt x="2793" y="9839"/>
                    </a:lnTo>
                    <a:cubicBezTo>
                      <a:pt x="2793" y="10871"/>
                      <a:pt x="1954" y="11712"/>
                      <a:pt x="921" y="11712"/>
                    </a:cubicBezTo>
                    <a:lnTo>
                      <a:pt x="244" y="11712"/>
                    </a:lnTo>
                    <a:lnTo>
                      <a:pt x="244" y="244"/>
                    </a:lnTo>
                    <a:close/>
                    <a:moveTo>
                      <a:pt x="1" y="1"/>
                    </a:moveTo>
                    <a:lnTo>
                      <a:pt x="1" y="11955"/>
                    </a:lnTo>
                    <a:lnTo>
                      <a:pt x="921" y="11955"/>
                    </a:lnTo>
                    <a:cubicBezTo>
                      <a:pt x="2088" y="11955"/>
                      <a:pt x="3037" y="11005"/>
                      <a:pt x="3037" y="9839"/>
                    </a:cubicBezTo>
                    <a:lnTo>
                      <a:pt x="3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8">
                <a:extLst>
                  <a:ext uri="{FF2B5EF4-FFF2-40B4-BE49-F238E27FC236}">
                    <a16:creationId xmlns:a16="http://schemas.microsoft.com/office/drawing/2014/main" id="{D860B9D4-F3C2-19A3-8903-EEA7702175C5}"/>
                  </a:ext>
                </a:extLst>
              </p:cNvPr>
              <p:cNvSpPr/>
              <p:nvPr/>
            </p:nvSpPr>
            <p:spPr>
              <a:xfrm>
                <a:off x="1755850" y="4005224"/>
                <a:ext cx="11550" cy="11382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5680" extrusionOk="0">
                    <a:moveTo>
                      <a:pt x="1" y="1"/>
                    </a:moveTo>
                    <a:lnTo>
                      <a:pt x="1" y="35679"/>
                    </a:lnTo>
                    <a:lnTo>
                      <a:pt x="244" y="35679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6" name="Google Shape;756;p38">
              <a:extLst>
                <a:ext uri="{FF2B5EF4-FFF2-40B4-BE49-F238E27FC236}">
                  <a16:creationId xmlns:a16="http://schemas.microsoft.com/office/drawing/2014/main" id="{B6252E5B-75A7-566E-A062-F7EECC0E4212}"/>
                </a:ext>
              </a:extLst>
            </p:cNvPr>
            <p:cNvSpPr/>
            <p:nvPr/>
          </p:nvSpPr>
          <p:spPr>
            <a:xfrm>
              <a:off x="727375" y="3982975"/>
              <a:ext cx="407218" cy="568647"/>
            </a:xfrm>
            <a:custGeom>
              <a:avLst/>
              <a:gdLst/>
              <a:ahLst/>
              <a:cxnLst/>
              <a:rect l="l" t="t" r="r" b="b"/>
              <a:pathLst>
                <a:path w="8597" h="12005" extrusionOk="0">
                  <a:moveTo>
                    <a:pt x="8353" y="1"/>
                  </a:moveTo>
                  <a:lnTo>
                    <a:pt x="8353" y="6537"/>
                  </a:lnTo>
                  <a:cubicBezTo>
                    <a:pt x="8353" y="9418"/>
                    <a:pt x="6009" y="11762"/>
                    <a:pt x="3127" y="11762"/>
                  </a:cubicBezTo>
                  <a:lnTo>
                    <a:pt x="1" y="11762"/>
                  </a:lnTo>
                  <a:lnTo>
                    <a:pt x="1" y="12005"/>
                  </a:lnTo>
                  <a:lnTo>
                    <a:pt x="3127" y="12005"/>
                  </a:lnTo>
                  <a:cubicBezTo>
                    <a:pt x="6143" y="12005"/>
                    <a:pt x="8596" y="9551"/>
                    <a:pt x="8596" y="6537"/>
                  </a:cubicBezTo>
                  <a:lnTo>
                    <a:pt x="8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>
              <a:extLst>
                <a:ext uri="{FF2B5EF4-FFF2-40B4-BE49-F238E27FC236}">
                  <a16:creationId xmlns:a16="http://schemas.microsoft.com/office/drawing/2014/main" id="{43735221-9436-B0BC-03F8-7777852CDE03}"/>
                </a:ext>
              </a:extLst>
            </p:cNvPr>
            <p:cNvSpPr/>
            <p:nvPr/>
          </p:nvSpPr>
          <p:spPr>
            <a:xfrm flipH="1">
              <a:off x="713241" y="2163000"/>
              <a:ext cx="2282509" cy="1854807"/>
            </a:xfrm>
            <a:custGeom>
              <a:avLst/>
              <a:gdLst/>
              <a:ahLst/>
              <a:cxnLst/>
              <a:rect l="l" t="t" r="r" b="b"/>
              <a:pathLst>
                <a:path w="76665" h="61129" extrusionOk="0">
                  <a:moveTo>
                    <a:pt x="18160" y="0"/>
                  </a:moveTo>
                  <a:cubicBezTo>
                    <a:pt x="16936" y="0"/>
                    <a:pt x="15735" y="533"/>
                    <a:pt x="14909" y="1524"/>
                  </a:cubicBezTo>
                  <a:cubicBezTo>
                    <a:pt x="10258" y="7105"/>
                    <a:pt x="1" y="20705"/>
                    <a:pt x="1590" y="30386"/>
                  </a:cubicBezTo>
                  <a:cubicBezTo>
                    <a:pt x="2840" y="37998"/>
                    <a:pt x="10810" y="39479"/>
                    <a:pt x="16821" y="39479"/>
                  </a:cubicBezTo>
                  <a:cubicBezTo>
                    <a:pt x="20648" y="39479"/>
                    <a:pt x="23680" y="38879"/>
                    <a:pt x="23680" y="38879"/>
                  </a:cubicBezTo>
                  <a:lnTo>
                    <a:pt x="23680" y="61128"/>
                  </a:lnTo>
                  <a:lnTo>
                    <a:pt x="76665" y="61128"/>
                  </a:lnTo>
                  <a:cubicBezTo>
                    <a:pt x="76665" y="61128"/>
                    <a:pt x="76505" y="38079"/>
                    <a:pt x="75865" y="29168"/>
                  </a:cubicBezTo>
                  <a:cubicBezTo>
                    <a:pt x="75224" y="20260"/>
                    <a:pt x="68074" y="14128"/>
                    <a:pt x="63219" y="11185"/>
                  </a:cubicBezTo>
                  <a:cubicBezTo>
                    <a:pt x="57937" y="7984"/>
                    <a:pt x="48241" y="5770"/>
                    <a:pt x="48241" y="5770"/>
                  </a:cubicBezTo>
                  <a:lnTo>
                    <a:pt x="40408" y="5648"/>
                  </a:lnTo>
                  <a:cubicBezTo>
                    <a:pt x="40408" y="5648"/>
                    <a:pt x="37900" y="6081"/>
                    <a:pt x="33872" y="7343"/>
                  </a:cubicBezTo>
                  <a:cubicBezTo>
                    <a:pt x="28103" y="9151"/>
                    <a:pt x="23021" y="15833"/>
                    <a:pt x="23021" y="15833"/>
                  </a:cubicBezTo>
                  <a:lnTo>
                    <a:pt x="23021" y="4542"/>
                  </a:lnTo>
                  <a:cubicBezTo>
                    <a:pt x="23021" y="2944"/>
                    <a:pt x="22119" y="1483"/>
                    <a:pt x="20689" y="768"/>
                  </a:cubicBezTo>
                  <a:lnTo>
                    <a:pt x="20045" y="446"/>
                  </a:lnTo>
                  <a:cubicBezTo>
                    <a:pt x="19443" y="145"/>
                    <a:pt x="18799" y="0"/>
                    <a:pt x="18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>
              <a:extLst>
                <a:ext uri="{FF2B5EF4-FFF2-40B4-BE49-F238E27FC236}">
                  <a16:creationId xmlns:a16="http://schemas.microsoft.com/office/drawing/2014/main" id="{B3289970-73FA-EC71-DE1D-B381248A0836}"/>
                </a:ext>
              </a:extLst>
            </p:cNvPr>
            <p:cNvSpPr/>
            <p:nvPr/>
          </p:nvSpPr>
          <p:spPr>
            <a:xfrm flipH="1">
              <a:off x="739104" y="3316612"/>
              <a:ext cx="891597" cy="568417"/>
            </a:xfrm>
            <a:custGeom>
              <a:avLst/>
              <a:gdLst/>
              <a:ahLst/>
              <a:cxnLst/>
              <a:rect l="l" t="t" r="r" b="b"/>
              <a:pathLst>
                <a:path w="29947" h="19092" extrusionOk="0">
                  <a:moveTo>
                    <a:pt x="6045" y="1"/>
                  </a:moveTo>
                  <a:cubicBezTo>
                    <a:pt x="3958" y="1"/>
                    <a:pt x="1875" y="2593"/>
                    <a:pt x="1782" y="2708"/>
                  </a:cubicBezTo>
                  <a:cubicBezTo>
                    <a:pt x="1775" y="2717"/>
                    <a:pt x="1769" y="2727"/>
                    <a:pt x="1764" y="2736"/>
                  </a:cubicBezTo>
                  <a:cubicBezTo>
                    <a:pt x="1747" y="2772"/>
                    <a:pt x="0" y="6324"/>
                    <a:pt x="2195" y="9261"/>
                  </a:cubicBezTo>
                  <a:cubicBezTo>
                    <a:pt x="3805" y="11417"/>
                    <a:pt x="8707" y="17976"/>
                    <a:pt x="19257" y="18967"/>
                  </a:cubicBezTo>
                  <a:cubicBezTo>
                    <a:pt x="20167" y="19052"/>
                    <a:pt x="20999" y="19091"/>
                    <a:pt x="21761" y="19091"/>
                  </a:cubicBezTo>
                  <a:cubicBezTo>
                    <a:pt x="29358" y="19091"/>
                    <a:pt x="29914" y="15219"/>
                    <a:pt x="29935" y="15038"/>
                  </a:cubicBezTo>
                  <a:cubicBezTo>
                    <a:pt x="29946" y="14950"/>
                    <a:pt x="29884" y="14871"/>
                    <a:pt x="29796" y="14861"/>
                  </a:cubicBezTo>
                  <a:cubicBezTo>
                    <a:pt x="29789" y="14860"/>
                    <a:pt x="29783" y="14860"/>
                    <a:pt x="29776" y="14860"/>
                  </a:cubicBezTo>
                  <a:cubicBezTo>
                    <a:pt x="29696" y="14860"/>
                    <a:pt x="29628" y="14919"/>
                    <a:pt x="29618" y="15000"/>
                  </a:cubicBezTo>
                  <a:cubicBezTo>
                    <a:pt x="29612" y="15041"/>
                    <a:pt x="29053" y="18768"/>
                    <a:pt x="21712" y="18768"/>
                  </a:cubicBezTo>
                  <a:cubicBezTo>
                    <a:pt x="20975" y="18768"/>
                    <a:pt x="20169" y="18730"/>
                    <a:pt x="19288" y="18647"/>
                  </a:cubicBezTo>
                  <a:cubicBezTo>
                    <a:pt x="8879" y="17670"/>
                    <a:pt x="4042" y="11196"/>
                    <a:pt x="2452" y="9070"/>
                  </a:cubicBezTo>
                  <a:cubicBezTo>
                    <a:pt x="447" y="6386"/>
                    <a:pt x="1928" y="3139"/>
                    <a:pt x="2043" y="2895"/>
                  </a:cubicBezTo>
                  <a:cubicBezTo>
                    <a:pt x="2207" y="2695"/>
                    <a:pt x="4184" y="320"/>
                    <a:pt x="6048" y="320"/>
                  </a:cubicBezTo>
                  <a:cubicBezTo>
                    <a:pt x="6151" y="320"/>
                    <a:pt x="6253" y="328"/>
                    <a:pt x="6355" y="343"/>
                  </a:cubicBezTo>
                  <a:cubicBezTo>
                    <a:pt x="7041" y="447"/>
                    <a:pt x="7886" y="588"/>
                    <a:pt x="8780" y="739"/>
                  </a:cubicBezTo>
                  <a:cubicBezTo>
                    <a:pt x="10728" y="1067"/>
                    <a:pt x="12935" y="1438"/>
                    <a:pt x="14852" y="1643"/>
                  </a:cubicBezTo>
                  <a:lnTo>
                    <a:pt x="15310" y="1691"/>
                  </a:lnTo>
                  <a:cubicBezTo>
                    <a:pt x="18088" y="1974"/>
                    <a:pt x="21235" y="2295"/>
                    <a:pt x="23938" y="6673"/>
                  </a:cubicBezTo>
                  <a:cubicBezTo>
                    <a:pt x="23968" y="6721"/>
                    <a:pt x="24021" y="6749"/>
                    <a:pt x="24074" y="6749"/>
                  </a:cubicBezTo>
                  <a:cubicBezTo>
                    <a:pt x="24103" y="6749"/>
                    <a:pt x="24133" y="6741"/>
                    <a:pt x="24159" y="6724"/>
                  </a:cubicBezTo>
                  <a:cubicBezTo>
                    <a:pt x="24233" y="6678"/>
                    <a:pt x="24257" y="6579"/>
                    <a:pt x="24210" y="6505"/>
                  </a:cubicBezTo>
                  <a:cubicBezTo>
                    <a:pt x="21424" y="1992"/>
                    <a:pt x="18052" y="1648"/>
                    <a:pt x="15343" y="1372"/>
                  </a:cubicBezTo>
                  <a:lnTo>
                    <a:pt x="14885" y="1325"/>
                  </a:lnTo>
                  <a:cubicBezTo>
                    <a:pt x="12979" y="1121"/>
                    <a:pt x="10775" y="750"/>
                    <a:pt x="8833" y="423"/>
                  </a:cubicBezTo>
                  <a:cubicBezTo>
                    <a:pt x="7937" y="273"/>
                    <a:pt x="7091" y="131"/>
                    <a:pt x="6402" y="27"/>
                  </a:cubicBezTo>
                  <a:cubicBezTo>
                    <a:pt x="6283" y="9"/>
                    <a:pt x="6164" y="1"/>
                    <a:pt x="60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>
              <a:extLst>
                <a:ext uri="{FF2B5EF4-FFF2-40B4-BE49-F238E27FC236}">
                  <a16:creationId xmlns:a16="http://schemas.microsoft.com/office/drawing/2014/main" id="{E4BBF0C2-0F33-A3F6-95D9-356BE44A87F2}"/>
                </a:ext>
              </a:extLst>
            </p:cNvPr>
            <p:cNvSpPr/>
            <p:nvPr/>
          </p:nvSpPr>
          <p:spPr>
            <a:xfrm flipH="1">
              <a:off x="1204326" y="3068218"/>
              <a:ext cx="9587" cy="294926"/>
            </a:xfrm>
            <a:custGeom>
              <a:avLst/>
              <a:gdLst/>
              <a:ahLst/>
              <a:cxnLst/>
              <a:rect l="l" t="t" r="r" b="b"/>
              <a:pathLst>
                <a:path w="322" h="9906" extrusionOk="0">
                  <a:moveTo>
                    <a:pt x="160" y="0"/>
                  </a:moveTo>
                  <a:cubicBezTo>
                    <a:pt x="73" y="0"/>
                    <a:pt x="1" y="72"/>
                    <a:pt x="1" y="161"/>
                  </a:cubicBezTo>
                  <a:lnTo>
                    <a:pt x="1" y="9745"/>
                  </a:lnTo>
                  <a:cubicBezTo>
                    <a:pt x="1" y="9834"/>
                    <a:pt x="73" y="9906"/>
                    <a:pt x="160" y="9906"/>
                  </a:cubicBezTo>
                  <a:cubicBezTo>
                    <a:pt x="250" y="9906"/>
                    <a:pt x="321" y="9834"/>
                    <a:pt x="321" y="9745"/>
                  </a:cubicBezTo>
                  <a:lnTo>
                    <a:pt x="321" y="161"/>
                  </a:lnTo>
                  <a:cubicBezTo>
                    <a:pt x="321" y="72"/>
                    <a:pt x="250" y="0"/>
                    <a:pt x="1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>
              <a:extLst>
                <a:ext uri="{FF2B5EF4-FFF2-40B4-BE49-F238E27FC236}">
                  <a16:creationId xmlns:a16="http://schemas.microsoft.com/office/drawing/2014/main" id="{996254E2-60DF-4006-0E95-B18B593B5C40}"/>
                </a:ext>
              </a:extLst>
            </p:cNvPr>
            <p:cNvSpPr/>
            <p:nvPr/>
          </p:nvSpPr>
          <p:spPr>
            <a:xfrm flipH="1">
              <a:off x="1475052" y="1743836"/>
              <a:ext cx="396748" cy="432952"/>
            </a:xfrm>
            <a:custGeom>
              <a:avLst/>
              <a:gdLst/>
              <a:ahLst/>
              <a:cxnLst/>
              <a:rect l="l" t="t" r="r" b="b"/>
              <a:pathLst>
                <a:path w="13326" h="14542" extrusionOk="0">
                  <a:moveTo>
                    <a:pt x="5213" y="0"/>
                  </a:moveTo>
                  <a:cubicBezTo>
                    <a:pt x="5147" y="0"/>
                    <a:pt x="5070" y="22"/>
                    <a:pt x="4980" y="72"/>
                  </a:cubicBezTo>
                  <a:cubicBezTo>
                    <a:pt x="4504" y="334"/>
                    <a:pt x="4347" y="863"/>
                    <a:pt x="4385" y="1412"/>
                  </a:cubicBezTo>
                  <a:cubicBezTo>
                    <a:pt x="3692" y="785"/>
                    <a:pt x="2920" y="334"/>
                    <a:pt x="1997" y="334"/>
                  </a:cubicBezTo>
                  <a:cubicBezTo>
                    <a:pt x="1830" y="334"/>
                    <a:pt x="1657" y="349"/>
                    <a:pt x="1479" y="380"/>
                  </a:cubicBezTo>
                  <a:cubicBezTo>
                    <a:pt x="634" y="529"/>
                    <a:pt x="273" y="1182"/>
                    <a:pt x="229" y="1983"/>
                  </a:cubicBezTo>
                  <a:cubicBezTo>
                    <a:pt x="197" y="2558"/>
                    <a:pt x="356" y="3503"/>
                    <a:pt x="924" y="3814"/>
                  </a:cubicBezTo>
                  <a:cubicBezTo>
                    <a:pt x="363" y="4635"/>
                    <a:pt x="1" y="5637"/>
                    <a:pt x="208" y="6671"/>
                  </a:cubicBezTo>
                  <a:cubicBezTo>
                    <a:pt x="335" y="7307"/>
                    <a:pt x="719" y="7851"/>
                    <a:pt x="1266" y="8194"/>
                  </a:cubicBezTo>
                  <a:cubicBezTo>
                    <a:pt x="1542" y="8367"/>
                    <a:pt x="2074" y="8543"/>
                    <a:pt x="2239" y="8711"/>
                  </a:cubicBezTo>
                  <a:cubicBezTo>
                    <a:pt x="2301" y="8861"/>
                    <a:pt x="2320" y="8909"/>
                    <a:pt x="2324" y="8909"/>
                  </a:cubicBezTo>
                  <a:cubicBezTo>
                    <a:pt x="2328" y="8909"/>
                    <a:pt x="2322" y="8881"/>
                    <a:pt x="2322" y="8849"/>
                  </a:cubicBezTo>
                  <a:lnTo>
                    <a:pt x="2322" y="8849"/>
                  </a:lnTo>
                  <a:cubicBezTo>
                    <a:pt x="2567" y="10050"/>
                    <a:pt x="3599" y="10951"/>
                    <a:pt x="4401" y="11836"/>
                  </a:cubicBezTo>
                  <a:cubicBezTo>
                    <a:pt x="5679" y="13250"/>
                    <a:pt x="7528" y="14297"/>
                    <a:pt x="9441" y="14474"/>
                  </a:cubicBezTo>
                  <a:cubicBezTo>
                    <a:pt x="9699" y="14498"/>
                    <a:pt x="10126" y="14542"/>
                    <a:pt x="10576" y="14542"/>
                  </a:cubicBezTo>
                  <a:cubicBezTo>
                    <a:pt x="11537" y="14542"/>
                    <a:pt x="12606" y="14343"/>
                    <a:pt x="12385" y="13329"/>
                  </a:cubicBezTo>
                  <a:cubicBezTo>
                    <a:pt x="12249" y="12704"/>
                    <a:pt x="11675" y="12461"/>
                    <a:pt x="11893" y="11757"/>
                  </a:cubicBezTo>
                  <a:cubicBezTo>
                    <a:pt x="12097" y="11100"/>
                    <a:pt x="12459" y="10499"/>
                    <a:pt x="12667" y="9833"/>
                  </a:cubicBezTo>
                  <a:cubicBezTo>
                    <a:pt x="13135" y="8330"/>
                    <a:pt x="13325" y="6224"/>
                    <a:pt x="12396" y="4863"/>
                  </a:cubicBezTo>
                  <a:cubicBezTo>
                    <a:pt x="12589" y="4652"/>
                    <a:pt x="12966" y="4356"/>
                    <a:pt x="12898" y="4035"/>
                  </a:cubicBezTo>
                  <a:cubicBezTo>
                    <a:pt x="12847" y="3792"/>
                    <a:pt x="12537" y="3637"/>
                    <a:pt x="12284" y="3637"/>
                  </a:cubicBezTo>
                  <a:cubicBezTo>
                    <a:pt x="12217" y="3637"/>
                    <a:pt x="12155" y="3648"/>
                    <a:pt x="12102" y="3670"/>
                  </a:cubicBezTo>
                  <a:cubicBezTo>
                    <a:pt x="12335" y="3430"/>
                    <a:pt x="12822" y="3097"/>
                    <a:pt x="12347" y="2829"/>
                  </a:cubicBezTo>
                  <a:cubicBezTo>
                    <a:pt x="12248" y="2773"/>
                    <a:pt x="12149" y="2748"/>
                    <a:pt x="12054" y="2748"/>
                  </a:cubicBezTo>
                  <a:cubicBezTo>
                    <a:pt x="11671" y="2748"/>
                    <a:pt x="11333" y="3136"/>
                    <a:pt x="11175" y="3419"/>
                  </a:cubicBezTo>
                  <a:cubicBezTo>
                    <a:pt x="11226" y="2895"/>
                    <a:pt x="11288" y="2436"/>
                    <a:pt x="10880" y="2036"/>
                  </a:cubicBezTo>
                  <a:cubicBezTo>
                    <a:pt x="10287" y="1456"/>
                    <a:pt x="9461" y="1399"/>
                    <a:pt x="8681" y="1392"/>
                  </a:cubicBezTo>
                  <a:cubicBezTo>
                    <a:pt x="8553" y="1391"/>
                    <a:pt x="8411" y="1389"/>
                    <a:pt x="8259" y="1389"/>
                  </a:cubicBezTo>
                  <a:cubicBezTo>
                    <a:pt x="7782" y="1389"/>
                    <a:pt x="7211" y="1404"/>
                    <a:pt x="6675" y="1495"/>
                  </a:cubicBezTo>
                  <a:cubicBezTo>
                    <a:pt x="6772" y="1157"/>
                    <a:pt x="6853" y="729"/>
                    <a:pt x="6460" y="710"/>
                  </a:cubicBezTo>
                  <a:cubicBezTo>
                    <a:pt x="6451" y="709"/>
                    <a:pt x="6443" y="709"/>
                    <a:pt x="6434" y="709"/>
                  </a:cubicBezTo>
                  <a:cubicBezTo>
                    <a:pt x="6053" y="709"/>
                    <a:pt x="5756" y="1100"/>
                    <a:pt x="5694" y="1432"/>
                  </a:cubicBezTo>
                  <a:cubicBezTo>
                    <a:pt x="5612" y="1146"/>
                    <a:pt x="5692" y="0"/>
                    <a:pt x="5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>
              <a:extLst>
                <a:ext uri="{FF2B5EF4-FFF2-40B4-BE49-F238E27FC236}">
                  <a16:creationId xmlns:a16="http://schemas.microsoft.com/office/drawing/2014/main" id="{B48610C1-DA8F-A1BD-C469-AA193E27AF7F}"/>
                </a:ext>
              </a:extLst>
            </p:cNvPr>
            <p:cNvSpPr/>
            <p:nvPr/>
          </p:nvSpPr>
          <p:spPr>
            <a:xfrm flipH="1">
              <a:off x="1781560" y="1996606"/>
              <a:ext cx="88216" cy="88216"/>
            </a:xfrm>
            <a:custGeom>
              <a:avLst/>
              <a:gdLst/>
              <a:ahLst/>
              <a:cxnLst/>
              <a:rect l="l" t="t" r="r" b="b"/>
              <a:pathLst>
                <a:path w="2963" h="2963" extrusionOk="0">
                  <a:moveTo>
                    <a:pt x="1482" y="0"/>
                  </a:moveTo>
                  <a:cubicBezTo>
                    <a:pt x="664" y="0"/>
                    <a:pt x="1" y="664"/>
                    <a:pt x="1" y="1481"/>
                  </a:cubicBezTo>
                  <a:cubicBezTo>
                    <a:pt x="1" y="2298"/>
                    <a:pt x="664" y="2962"/>
                    <a:pt x="1482" y="2962"/>
                  </a:cubicBezTo>
                  <a:cubicBezTo>
                    <a:pt x="2299" y="2962"/>
                    <a:pt x="2963" y="2298"/>
                    <a:pt x="2963" y="1481"/>
                  </a:cubicBezTo>
                  <a:cubicBezTo>
                    <a:pt x="2963" y="664"/>
                    <a:pt x="2299" y="0"/>
                    <a:pt x="1482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8">
              <a:extLst>
                <a:ext uri="{FF2B5EF4-FFF2-40B4-BE49-F238E27FC236}">
                  <a16:creationId xmlns:a16="http://schemas.microsoft.com/office/drawing/2014/main" id="{78CBBF5D-6DCA-9B38-5A34-87760DF2323E}"/>
                </a:ext>
              </a:extLst>
            </p:cNvPr>
            <p:cNvSpPr/>
            <p:nvPr/>
          </p:nvSpPr>
          <p:spPr>
            <a:xfrm flipH="1">
              <a:off x="1495386" y="2115757"/>
              <a:ext cx="359682" cy="409670"/>
            </a:xfrm>
            <a:custGeom>
              <a:avLst/>
              <a:gdLst/>
              <a:ahLst/>
              <a:cxnLst/>
              <a:rect l="l" t="t" r="r" b="b"/>
              <a:pathLst>
                <a:path w="12081" h="13760" extrusionOk="0">
                  <a:moveTo>
                    <a:pt x="2095" y="1"/>
                  </a:moveTo>
                  <a:lnTo>
                    <a:pt x="2095" y="7235"/>
                  </a:lnTo>
                  <a:cubicBezTo>
                    <a:pt x="1395" y="7335"/>
                    <a:pt x="699" y="7462"/>
                    <a:pt x="6" y="7621"/>
                  </a:cubicBezTo>
                  <a:cubicBezTo>
                    <a:pt x="5" y="7653"/>
                    <a:pt x="1" y="7685"/>
                    <a:pt x="1" y="7716"/>
                  </a:cubicBezTo>
                  <a:cubicBezTo>
                    <a:pt x="1" y="11054"/>
                    <a:pt x="2744" y="13760"/>
                    <a:pt x="6043" y="13760"/>
                  </a:cubicBezTo>
                  <a:cubicBezTo>
                    <a:pt x="9343" y="13760"/>
                    <a:pt x="12019" y="11115"/>
                    <a:pt x="12080" y="7830"/>
                  </a:cubicBezTo>
                  <a:cubicBezTo>
                    <a:pt x="11370" y="7641"/>
                    <a:pt x="10652" y="7483"/>
                    <a:pt x="9928" y="7357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>
              <a:extLst>
                <a:ext uri="{FF2B5EF4-FFF2-40B4-BE49-F238E27FC236}">
                  <a16:creationId xmlns:a16="http://schemas.microsoft.com/office/drawing/2014/main" id="{2BDF6513-DF32-FF1C-BA45-6586F9B71B5C}"/>
                </a:ext>
              </a:extLst>
            </p:cNvPr>
            <p:cNvSpPr/>
            <p:nvPr/>
          </p:nvSpPr>
          <p:spPr>
            <a:xfrm flipH="1">
              <a:off x="1567078" y="2115757"/>
              <a:ext cx="225616" cy="145081"/>
            </a:xfrm>
            <a:custGeom>
              <a:avLst/>
              <a:gdLst/>
              <a:ahLst/>
              <a:cxnLst/>
              <a:rect l="l" t="t" r="r" b="b"/>
              <a:pathLst>
                <a:path w="7578" h="4873" extrusionOk="0">
                  <a:moveTo>
                    <a:pt x="0" y="1"/>
                  </a:moveTo>
                  <a:lnTo>
                    <a:pt x="0" y="4856"/>
                  </a:lnTo>
                  <a:cubicBezTo>
                    <a:pt x="263" y="4867"/>
                    <a:pt x="517" y="4872"/>
                    <a:pt x="764" y="4872"/>
                  </a:cubicBezTo>
                  <a:cubicBezTo>
                    <a:pt x="5295" y="4872"/>
                    <a:pt x="7096" y="3065"/>
                    <a:pt x="7577" y="1522"/>
                  </a:cubicBezTo>
                  <a:lnTo>
                    <a:pt x="7470" y="1"/>
                  </a:ln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>
              <a:extLst>
                <a:ext uri="{FF2B5EF4-FFF2-40B4-BE49-F238E27FC236}">
                  <a16:creationId xmlns:a16="http://schemas.microsoft.com/office/drawing/2014/main" id="{844D0539-BDB6-53EA-38BD-8AF23F700595}"/>
                </a:ext>
              </a:extLst>
            </p:cNvPr>
            <p:cNvSpPr/>
            <p:nvPr/>
          </p:nvSpPr>
          <p:spPr>
            <a:xfrm flipH="1">
              <a:off x="1494017" y="1889633"/>
              <a:ext cx="346373" cy="331011"/>
            </a:xfrm>
            <a:custGeom>
              <a:avLst/>
              <a:gdLst/>
              <a:ahLst/>
              <a:cxnLst/>
              <a:rect l="l" t="t" r="r" b="b"/>
              <a:pathLst>
                <a:path w="11634" h="11118" extrusionOk="0">
                  <a:moveTo>
                    <a:pt x="7181" y="1"/>
                  </a:moveTo>
                  <a:lnTo>
                    <a:pt x="7181" y="1"/>
                  </a:lnTo>
                  <a:cubicBezTo>
                    <a:pt x="6892" y="295"/>
                    <a:pt x="6497" y="385"/>
                    <a:pt x="6082" y="385"/>
                  </a:cubicBezTo>
                  <a:cubicBezTo>
                    <a:pt x="5677" y="385"/>
                    <a:pt x="5253" y="299"/>
                    <a:pt x="4890" y="232"/>
                  </a:cubicBezTo>
                  <a:cubicBezTo>
                    <a:pt x="4244" y="115"/>
                    <a:pt x="3642" y="37"/>
                    <a:pt x="3031" y="37"/>
                  </a:cubicBezTo>
                  <a:cubicBezTo>
                    <a:pt x="2622" y="37"/>
                    <a:pt x="2208" y="72"/>
                    <a:pt x="1774" y="153"/>
                  </a:cubicBezTo>
                  <a:lnTo>
                    <a:pt x="1774" y="152"/>
                  </a:lnTo>
                  <a:cubicBezTo>
                    <a:pt x="1627" y="180"/>
                    <a:pt x="1461" y="224"/>
                    <a:pt x="1291" y="260"/>
                  </a:cubicBezTo>
                  <a:cubicBezTo>
                    <a:pt x="491" y="1413"/>
                    <a:pt x="1" y="2934"/>
                    <a:pt x="1" y="4607"/>
                  </a:cubicBezTo>
                  <a:cubicBezTo>
                    <a:pt x="1" y="8202"/>
                    <a:pt x="2247" y="11117"/>
                    <a:pt x="5017" y="11117"/>
                  </a:cubicBezTo>
                  <a:cubicBezTo>
                    <a:pt x="7276" y="11117"/>
                    <a:pt x="9185" y="9178"/>
                    <a:pt x="9814" y="6512"/>
                  </a:cubicBezTo>
                  <a:cubicBezTo>
                    <a:pt x="9922" y="6538"/>
                    <a:pt x="10036" y="6555"/>
                    <a:pt x="10153" y="6555"/>
                  </a:cubicBezTo>
                  <a:cubicBezTo>
                    <a:pt x="10970" y="6555"/>
                    <a:pt x="11634" y="5891"/>
                    <a:pt x="11634" y="5074"/>
                  </a:cubicBezTo>
                  <a:cubicBezTo>
                    <a:pt x="11634" y="4257"/>
                    <a:pt x="10970" y="3593"/>
                    <a:pt x="10153" y="3593"/>
                  </a:cubicBezTo>
                  <a:cubicBezTo>
                    <a:pt x="10117" y="3593"/>
                    <a:pt x="10082" y="3599"/>
                    <a:pt x="10048" y="3604"/>
                  </a:cubicBezTo>
                  <a:cubicBezTo>
                    <a:pt x="10037" y="3616"/>
                    <a:pt x="10025" y="3627"/>
                    <a:pt x="10006" y="3647"/>
                  </a:cubicBezTo>
                  <a:cubicBezTo>
                    <a:pt x="9987" y="3643"/>
                    <a:pt x="9969" y="3642"/>
                    <a:pt x="9951" y="3642"/>
                  </a:cubicBezTo>
                  <a:cubicBezTo>
                    <a:pt x="9358" y="3642"/>
                    <a:pt x="9123" y="5458"/>
                    <a:pt x="8587" y="5458"/>
                  </a:cubicBezTo>
                  <a:cubicBezTo>
                    <a:pt x="8494" y="5458"/>
                    <a:pt x="8392" y="5403"/>
                    <a:pt x="8278" y="5275"/>
                  </a:cubicBezTo>
                  <a:cubicBezTo>
                    <a:pt x="7932" y="4891"/>
                    <a:pt x="8265" y="4192"/>
                    <a:pt x="8298" y="3759"/>
                  </a:cubicBezTo>
                  <a:cubicBezTo>
                    <a:pt x="8324" y="3421"/>
                    <a:pt x="8195" y="3117"/>
                    <a:pt x="7940" y="2892"/>
                  </a:cubicBezTo>
                  <a:cubicBezTo>
                    <a:pt x="7530" y="2528"/>
                    <a:pt x="7154" y="2396"/>
                    <a:pt x="6943" y="1833"/>
                  </a:cubicBezTo>
                  <a:cubicBezTo>
                    <a:pt x="6708" y="1205"/>
                    <a:pt x="6964" y="607"/>
                    <a:pt x="7181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>
              <a:extLst>
                <a:ext uri="{FF2B5EF4-FFF2-40B4-BE49-F238E27FC236}">
                  <a16:creationId xmlns:a16="http://schemas.microsoft.com/office/drawing/2014/main" id="{F51115D6-FA56-C0F5-68B4-B11E78376882}"/>
                </a:ext>
              </a:extLst>
            </p:cNvPr>
            <p:cNvSpPr/>
            <p:nvPr/>
          </p:nvSpPr>
          <p:spPr>
            <a:xfrm flipH="1">
              <a:off x="1573777" y="2018251"/>
              <a:ext cx="261968" cy="228861"/>
            </a:xfrm>
            <a:custGeom>
              <a:avLst/>
              <a:gdLst/>
              <a:ahLst/>
              <a:cxnLst/>
              <a:rect l="l" t="t" r="r" b="b"/>
              <a:pathLst>
                <a:path w="8799" h="7687" extrusionOk="0">
                  <a:moveTo>
                    <a:pt x="8055" y="1"/>
                  </a:moveTo>
                  <a:cubicBezTo>
                    <a:pt x="8047" y="1"/>
                    <a:pt x="8039" y="1"/>
                    <a:pt x="8031" y="3"/>
                  </a:cubicBezTo>
                  <a:cubicBezTo>
                    <a:pt x="7931" y="391"/>
                    <a:pt x="7524" y="1201"/>
                    <a:pt x="7240" y="1467"/>
                  </a:cubicBezTo>
                  <a:cubicBezTo>
                    <a:pt x="6960" y="1726"/>
                    <a:pt x="6589" y="2038"/>
                    <a:pt x="6190" y="2038"/>
                  </a:cubicBezTo>
                  <a:cubicBezTo>
                    <a:pt x="6129" y="2038"/>
                    <a:pt x="6068" y="2031"/>
                    <a:pt x="6006" y="2015"/>
                  </a:cubicBezTo>
                  <a:cubicBezTo>
                    <a:pt x="5719" y="1944"/>
                    <a:pt x="5523" y="1720"/>
                    <a:pt x="5277" y="1581"/>
                  </a:cubicBezTo>
                  <a:cubicBezTo>
                    <a:pt x="5017" y="1435"/>
                    <a:pt x="4726" y="1352"/>
                    <a:pt x="4435" y="1320"/>
                  </a:cubicBezTo>
                  <a:cubicBezTo>
                    <a:pt x="4391" y="1315"/>
                    <a:pt x="4345" y="1313"/>
                    <a:pt x="4298" y="1313"/>
                  </a:cubicBezTo>
                  <a:cubicBezTo>
                    <a:pt x="3784" y="1313"/>
                    <a:pt x="3145" y="1592"/>
                    <a:pt x="2820" y="1958"/>
                  </a:cubicBezTo>
                  <a:cubicBezTo>
                    <a:pt x="2653" y="2147"/>
                    <a:pt x="2485" y="2335"/>
                    <a:pt x="2263" y="2480"/>
                  </a:cubicBezTo>
                  <a:cubicBezTo>
                    <a:pt x="2141" y="2560"/>
                    <a:pt x="2006" y="2605"/>
                    <a:pt x="1875" y="2605"/>
                  </a:cubicBezTo>
                  <a:cubicBezTo>
                    <a:pt x="1709" y="2605"/>
                    <a:pt x="1549" y="2532"/>
                    <a:pt x="1431" y="2362"/>
                  </a:cubicBezTo>
                  <a:cubicBezTo>
                    <a:pt x="1241" y="2091"/>
                    <a:pt x="1329" y="1758"/>
                    <a:pt x="1322" y="1463"/>
                  </a:cubicBezTo>
                  <a:lnTo>
                    <a:pt x="1322" y="1463"/>
                  </a:lnTo>
                  <a:cubicBezTo>
                    <a:pt x="1076" y="1515"/>
                    <a:pt x="816" y="1529"/>
                    <a:pt x="567" y="1625"/>
                  </a:cubicBezTo>
                  <a:cubicBezTo>
                    <a:pt x="309" y="1725"/>
                    <a:pt x="178" y="2001"/>
                    <a:pt x="79" y="2266"/>
                  </a:cubicBezTo>
                  <a:cubicBezTo>
                    <a:pt x="14" y="2439"/>
                    <a:pt x="1" y="2625"/>
                    <a:pt x="41" y="2805"/>
                  </a:cubicBezTo>
                  <a:cubicBezTo>
                    <a:pt x="230" y="3648"/>
                    <a:pt x="468" y="4544"/>
                    <a:pt x="521" y="5040"/>
                  </a:cubicBezTo>
                  <a:cubicBezTo>
                    <a:pt x="562" y="5439"/>
                    <a:pt x="903" y="7687"/>
                    <a:pt x="3194" y="7687"/>
                  </a:cubicBezTo>
                  <a:cubicBezTo>
                    <a:pt x="3203" y="7687"/>
                    <a:pt x="3212" y="7687"/>
                    <a:pt x="3221" y="7687"/>
                  </a:cubicBezTo>
                  <a:cubicBezTo>
                    <a:pt x="3769" y="7682"/>
                    <a:pt x="4386" y="7582"/>
                    <a:pt x="4916" y="7470"/>
                  </a:cubicBezTo>
                  <a:cubicBezTo>
                    <a:pt x="5642" y="7315"/>
                    <a:pt x="6464" y="6966"/>
                    <a:pt x="7047" y="6434"/>
                  </a:cubicBezTo>
                  <a:lnTo>
                    <a:pt x="7047" y="6434"/>
                  </a:lnTo>
                  <a:cubicBezTo>
                    <a:pt x="7046" y="6438"/>
                    <a:pt x="7045" y="6442"/>
                    <a:pt x="7045" y="6442"/>
                  </a:cubicBezTo>
                  <a:cubicBezTo>
                    <a:pt x="8201" y="5523"/>
                    <a:pt x="8585" y="4644"/>
                    <a:pt x="8585" y="4644"/>
                  </a:cubicBezTo>
                  <a:cubicBezTo>
                    <a:pt x="8418" y="4165"/>
                    <a:pt x="8375" y="3342"/>
                    <a:pt x="8371" y="2694"/>
                  </a:cubicBezTo>
                  <a:cubicBezTo>
                    <a:pt x="8432" y="2333"/>
                    <a:pt x="8490" y="1981"/>
                    <a:pt x="8550" y="1620"/>
                  </a:cubicBezTo>
                  <a:cubicBezTo>
                    <a:pt x="8605" y="1453"/>
                    <a:pt x="8658" y="1286"/>
                    <a:pt x="8710" y="1120"/>
                  </a:cubicBezTo>
                  <a:cubicBezTo>
                    <a:pt x="8738" y="1029"/>
                    <a:pt x="8799" y="896"/>
                    <a:pt x="8794" y="804"/>
                  </a:cubicBezTo>
                  <a:cubicBezTo>
                    <a:pt x="8783" y="580"/>
                    <a:pt x="8306" y="1"/>
                    <a:pt x="8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>
              <a:extLst>
                <a:ext uri="{FF2B5EF4-FFF2-40B4-BE49-F238E27FC236}">
                  <a16:creationId xmlns:a16="http://schemas.microsoft.com/office/drawing/2014/main" id="{A0D8B505-A174-3A26-9B7F-03A6478F0033}"/>
                </a:ext>
              </a:extLst>
            </p:cNvPr>
            <p:cNvSpPr/>
            <p:nvPr/>
          </p:nvSpPr>
          <p:spPr>
            <a:xfrm flipH="1">
              <a:off x="1325602" y="1548675"/>
              <a:ext cx="1624596" cy="2018724"/>
            </a:xfrm>
            <a:custGeom>
              <a:avLst/>
              <a:gdLst/>
              <a:ahLst/>
              <a:cxnLst/>
              <a:rect l="l" t="t" r="r" b="b"/>
              <a:pathLst>
                <a:path w="54567" h="67805" extrusionOk="0">
                  <a:moveTo>
                    <a:pt x="17033" y="1"/>
                  </a:moveTo>
                  <a:cubicBezTo>
                    <a:pt x="14261" y="1"/>
                    <a:pt x="13021" y="2791"/>
                    <a:pt x="12721" y="3420"/>
                  </a:cubicBezTo>
                  <a:cubicBezTo>
                    <a:pt x="12692" y="3480"/>
                    <a:pt x="12661" y="3508"/>
                    <a:pt x="12626" y="3508"/>
                  </a:cubicBezTo>
                  <a:cubicBezTo>
                    <a:pt x="12338" y="3508"/>
                    <a:pt x="11792" y="1687"/>
                    <a:pt x="10167" y="1687"/>
                  </a:cubicBezTo>
                  <a:cubicBezTo>
                    <a:pt x="9904" y="1687"/>
                    <a:pt x="9612" y="1735"/>
                    <a:pt x="9289" y="1846"/>
                  </a:cubicBezTo>
                  <a:cubicBezTo>
                    <a:pt x="6724" y="2728"/>
                    <a:pt x="8224" y="8221"/>
                    <a:pt x="8224" y="8221"/>
                  </a:cubicBezTo>
                  <a:cubicBezTo>
                    <a:pt x="8224" y="8221"/>
                    <a:pt x="8162" y="8216"/>
                    <a:pt x="8058" y="8216"/>
                  </a:cubicBezTo>
                  <a:cubicBezTo>
                    <a:pt x="7487" y="8216"/>
                    <a:pt x="5630" y="8368"/>
                    <a:pt x="5450" y="10336"/>
                  </a:cubicBezTo>
                  <a:cubicBezTo>
                    <a:pt x="5285" y="12129"/>
                    <a:pt x="8041" y="12974"/>
                    <a:pt x="10319" y="12974"/>
                  </a:cubicBezTo>
                  <a:cubicBezTo>
                    <a:pt x="11001" y="12974"/>
                    <a:pt x="11640" y="12898"/>
                    <a:pt x="12146" y="12749"/>
                  </a:cubicBezTo>
                  <a:cubicBezTo>
                    <a:pt x="14339" y="12103"/>
                    <a:pt x="17329" y="12091"/>
                    <a:pt x="17329" y="12091"/>
                  </a:cubicBezTo>
                  <a:lnTo>
                    <a:pt x="17329" y="12091"/>
                  </a:lnTo>
                  <a:cubicBezTo>
                    <a:pt x="23831" y="29076"/>
                    <a:pt x="10293" y="32919"/>
                    <a:pt x="4828" y="48158"/>
                  </a:cubicBezTo>
                  <a:cubicBezTo>
                    <a:pt x="0" y="61619"/>
                    <a:pt x="15753" y="67804"/>
                    <a:pt x="22808" y="67804"/>
                  </a:cubicBezTo>
                  <a:cubicBezTo>
                    <a:pt x="23216" y="67804"/>
                    <a:pt x="23594" y="67783"/>
                    <a:pt x="23938" y="67742"/>
                  </a:cubicBezTo>
                  <a:cubicBezTo>
                    <a:pt x="30035" y="67013"/>
                    <a:pt x="49230" y="66827"/>
                    <a:pt x="51898" y="50290"/>
                  </a:cubicBezTo>
                  <a:cubicBezTo>
                    <a:pt x="54566" y="33752"/>
                    <a:pt x="24872" y="20832"/>
                    <a:pt x="24872" y="20832"/>
                  </a:cubicBezTo>
                  <a:lnTo>
                    <a:pt x="21884" y="10336"/>
                  </a:lnTo>
                  <a:cubicBezTo>
                    <a:pt x="21990" y="8397"/>
                    <a:pt x="19749" y="7688"/>
                    <a:pt x="18682" y="6744"/>
                  </a:cubicBezTo>
                  <a:cubicBezTo>
                    <a:pt x="17614" y="5800"/>
                    <a:pt x="17188" y="4"/>
                    <a:pt x="17188" y="4"/>
                  </a:cubicBezTo>
                  <a:cubicBezTo>
                    <a:pt x="17136" y="2"/>
                    <a:pt x="17084" y="1"/>
                    <a:pt x="170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>
              <a:extLst>
                <a:ext uri="{FF2B5EF4-FFF2-40B4-BE49-F238E27FC236}">
                  <a16:creationId xmlns:a16="http://schemas.microsoft.com/office/drawing/2014/main" id="{2982374E-D837-02FF-4AFD-2BC0E225D639}"/>
                </a:ext>
              </a:extLst>
            </p:cNvPr>
            <p:cNvSpPr/>
            <p:nvPr/>
          </p:nvSpPr>
          <p:spPr>
            <a:xfrm flipH="1">
              <a:off x="2444362" y="1548943"/>
              <a:ext cx="345599" cy="358580"/>
            </a:xfrm>
            <a:custGeom>
              <a:avLst/>
              <a:gdLst/>
              <a:ahLst/>
              <a:cxnLst/>
              <a:rect l="l" t="t" r="r" b="b"/>
              <a:pathLst>
                <a:path w="11608" h="12044" extrusionOk="0">
                  <a:moveTo>
                    <a:pt x="11608" y="1"/>
                  </a:moveTo>
                  <a:lnTo>
                    <a:pt x="11608" y="1"/>
                  </a:lnTo>
                  <a:cubicBezTo>
                    <a:pt x="8869" y="33"/>
                    <a:pt x="7637" y="2785"/>
                    <a:pt x="7339" y="3411"/>
                  </a:cubicBezTo>
                  <a:cubicBezTo>
                    <a:pt x="7310" y="3471"/>
                    <a:pt x="7279" y="3499"/>
                    <a:pt x="7244" y="3499"/>
                  </a:cubicBezTo>
                  <a:cubicBezTo>
                    <a:pt x="6956" y="3499"/>
                    <a:pt x="6410" y="1678"/>
                    <a:pt x="4785" y="1678"/>
                  </a:cubicBezTo>
                  <a:cubicBezTo>
                    <a:pt x="4522" y="1678"/>
                    <a:pt x="4230" y="1726"/>
                    <a:pt x="3907" y="1837"/>
                  </a:cubicBezTo>
                  <a:cubicBezTo>
                    <a:pt x="1342" y="2719"/>
                    <a:pt x="2842" y="8212"/>
                    <a:pt x="2842" y="8212"/>
                  </a:cubicBezTo>
                  <a:cubicBezTo>
                    <a:pt x="2842" y="8212"/>
                    <a:pt x="2780" y="8207"/>
                    <a:pt x="2676" y="8207"/>
                  </a:cubicBezTo>
                  <a:cubicBezTo>
                    <a:pt x="2105" y="8207"/>
                    <a:pt x="248" y="8359"/>
                    <a:pt x="68" y="10327"/>
                  </a:cubicBezTo>
                  <a:cubicBezTo>
                    <a:pt x="1" y="11048"/>
                    <a:pt x="408" y="11617"/>
                    <a:pt x="1067" y="12038"/>
                  </a:cubicBezTo>
                  <a:cubicBezTo>
                    <a:pt x="1119" y="12042"/>
                    <a:pt x="1172" y="12044"/>
                    <a:pt x="1226" y="12044"/>
                  </a:cubicBezTo>
                  <a:cubicBezTo>
                    <a:pt x="1257" y="12044"/>
                    <a:pt x="1289" y="12043"/>
                    <a:pt x="1321" y="12041"/>
                  </a:cubicBezTo>
                  <a:cubicBezTo>
                    <a:pt x="2305" y="11978"/>
                    <a:pt x="2259" y="11302"/>
                    <a:pt x="2850" y="10730"/>
                  </a:cubicBezTo>
                  <a:cubicBezTo>
                    <a:pt x="3096" y="10492"/>
                    <a:pt x="3366" y="10429"/>
                    <a:pt x="3645" y="10429"/>
                  </a:cubicBezTo>
                  <a:cubicBezTo>
                    <a:pt x="3963" y="10429"/>
                    <a:pt x="4292" y="10511"/>
                    <a:pt x="4608" y="10511"/>
                  </a:cubicBezTo>
                  <a:cubicBezTo>
                    <a:pt x="4904" y="10511"/>
                    <a:pt x="5190" y="10439"/>
                    <a:pt x="5444" y="10160"/>
                  </a:cubicBezTo>
                  <a:cubicBezTo>
                    <a:pt x="6172" y="9364"/>
                    <a:pt x="5171" y="7907"/>
                    <a:pt x="5404" y="6897"/>
                  </a:cubicBezTo>
                  <a:cubicBezTo>
                    <a:pt x="5591" y="6079"/>
                    <a:pt x="5855" y="5796"/>
                    <a:pt x="6204" y="5796"/>
                  </a:cubicBezTo>
                  <a:cubicBezTo>
                    <a:pt x="6542" y="5796"/>
                    <a:pt x="6959" y="6061"/>
                    <a:pt x="7464" y="6363"/>
                  </a:cubicBezTo>
                  <a:cubicBezTo>
                    <a:pt x="7810" y="6569"/>
                    <a:pt x="8121" y="6661"/>
                    <a:pt x="8396" y="6661"/>
                  </a:cubicBezTo>
                  <a:cubicBezTo>
                    <a:pt x="9136" y="6661"/>
                    <a:pt x="9614" y="5995"/>
                    <a:pt x="9812" y="5114"/>
                  </a:cubicBezTo>
                  <a:cubicBezTo>
                    <a:pt x="10062" y="3997"/>
                    <a:pt x="9987" y="2962"/>
                    <a:pt x="10516" y="1906"/>
                  </a:cubicBezTo>
                  <a:cubicBezTo>
                    <a:pt x="10822" y="1294"/>
                    <a:pt x="11422" y="684"/>
                    <a:pt x="11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>
              <a:extLst>
                <a:ext uri="{FF2B5EF4-FFF2-40B4-BE49-F238E27FC236}">
                  <a16:creationId xmlns:a16="http://schemas.microsoft.com/office/drawing/2014/main" id="{D5A40600-1F6A-5D54-7A5C-E4A67896C09E}"/>
                </a:ext>
              </a:extLst>
            </p:cNvPr>
            <p:cNvSpPr/>
            <p:nvPr/>
          </p:nvSpPr>
          <p:spPr>
            <a:xfrm flipH="1">
              <a:off x="2158336" y="1830117"/>
              <a:ext cx="369626" cy="461414"/>
            </a:xfrm>
            <a:custGeom>
              <a:avLst/>
              <a:gdLst/>
              <a:ahLst/>
              <a:cxnLst/>
              <a:rect l="l" t="t" r="r" b="b"/>
              <a:pathLst>
                <a:path w="12415" h="15498" extrusionOk="0">
                  <a:moveTo>
                    <a:pt x="7535" y="0"/>
                  </a:moveTo>
                  <a:cubicBezTo>
                    <a:pt x="7298" y="0"/>
                    <a:pt x="7051" y="59"/>
                    <a:pt x="6804" y="189"/>
                  </a:cubicBezTo>
                  <a:cubicBezTo>
                    <a:pt x="5631" y="808"/>
                    <a:pt x="3147" y="2636"/>
                    <a:pt x="3147" y="2636"/>
                  </a:cubicBezTo>
                  <a:cubicBezTo>
                    <a:pt x="2877" y="2604"/>
                    <a:pt x="2612" y="2567"/>
                    <a:pt x="2358" y="2567"/>
                  </a:cubicBezTo>
                  <a:cubicBezTo>
                    <a:pt x="1893" y="2567"/>
                    <a:pt x="1465" y="2691"/>
                    <a:pt x="1115" y="3199"/>
                  </a:cubicBezTo>
                  <a:cubicBezTo>
                    <a:pt x="719" y="3772"/>
                    <a:pt x="857" y="4908"/>
                    <a:pt x="833" y="5589"/>
                  </a:cubicBezTo>
                  <a:cubicBezTo>
                    <a:pt x="804" y="6438"/>
                    <a:pt x="500" y="7243"/>
                    <a:pt x="278" y="8050"/>
                  </a:cubicBezTo>
                  <a:cubicBezTo>
                    <a:pt x="133" y="8580"/>
                    <a:pt x="1" y="9063"/>
                    <a:pt x="72" y="9625"/>
                  </a:cubicBezTo>
                  <a:cubicBezTo>
                    <a:pt x="123" y="10039"/>
                    <a:pt x="316" y="10500"/>
                    <a:pt x="294" y="10891"/>
                  </a:cubicBezTo>
                  <a:lnTo>
                    <a:pt x="294" y="10890"/>
                  </a:lnTo>
                  <a:lnTo>
                    <a:pt x="294" y="10890"/>
                  </a:lnTo>
                  <a:cubicBezTo>
                    <a:pt x="229" y="11484"/>
                    <a:pt x="1218" y="13324"/>
                    <a:pt x="1337" y="13714"/>
                  </a:cubicBezTo>
                  <a:cubicBezTo>
                    <a:pt x="1776" y="15158"/>
                    <a:pt x="3213" y="15497"/>
                    <a:pt x="4557" y="15497"/>
                  </a:cubicBezTo>
                  <a:cubicBezTo>
                    <a:pt x="5380" y="15497"/>
                    <a:pt x="6169" y="15370"/>
                    <a:pt x="6673" y="15292"/>
                  </a:cubicBezTo>
                  <a:cubicBezTo>
                    <a:pt x="7225" y="15206"/>
                    <a:pt x="7761" y="15218"/>
                    <a:pt x="8307" y="14985"/>
                  </a:cubicBezTo>
                  <a:cubicBezTo>
                    <a:pt x="9196" y="14607"/>
                    <a:pt x="9788" y="13783"/>
                    <a:pt x="10466" y="13130"/>
                  </a:cubicBezTo>
                  <a:cubicBezTo>
                    <a:pt x="11173" y="12449"/>
                    <a:pt x="12415" y="11753"/>
                    <a:pt x="12151" y="10596"/>
                  </a:cubicBezTo>
                  <a:cubicBezTo>
                    <a:pt x="12056" y="10179"/>
                    <a:pt x="11639" y="9595"/>
                    <a:pt x="11330" y="9325"/>
                  </a:cubicBezTo>
                  <a:cubicBezTo>
                    <a:pt x="10874" y="8925"/>
                    <a:pt x="10909" y="9298"/>
                    <a:pt x="11058" y="8619"/>
                  </a:cubicBezTo>
                  <a:cubicBezTo>
                    <a:pt x="11177" y="8073"/>
                    <a:pt x="10740" y="6429"/>
                    <a:pt x="9987" y="6429"/>
                  </a:cubicBezTo>
                  <a:cubicBezTo>
                    <a:pt x="9898" y="6429"/>
                    <a:pt x="9806" y="6451"/>
                    <a:pt x="9709" y="6501"/>
                  </a:cubicBezTo>
                  <a:cubicBezTo>
                    <a:pt x="9745" y="6189"/>
                    <a:pt x="9925" y="5895"/>
                    <a:pt x="9871" y="5562"/>
                  </a:cubicBezTo>
                  <a:cubicBezTo>
                    <a:pt x="9784" y="5013"/>
                    <a:pt x="9290" y="4567"/>
                    <a:pt x="9175" y="3995"/>
                  </a:cubicBezTo>
                  <a:cubicBezTo>
                    <a:pt x="9010" y="3180"/>
                    <a:pt x="9550" y="2469"/>
                    <a:pt x="9336" y="1617"/>
                  </a:cubicBezTo>
                  <a:cubicBezTo>
                    <a:pt x="9120" y="755"/>
                    <a:pt x="8387" y="0"/>
                    <a:pt x="7535" y="0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>
              <a:extLst>
                <a:ext uri="{FF2B5EF4-FFF2-40B4-BE49-F238E27FC236}">
                  <a16:creationId xmlns:a16="http://schemas.microsoft.com/office/drawing/2014/main" id="{EF7E16A3-AFAE-A8C6-1877-396FFB88700A}"/>
                </a:ext>
              </a:extLst>
            </p:cNvPr>
            <p:cNvSpPr/>
            <p:nvPr/>
          </p:nvSpPr>
          <p:spPr>
            <a:xfrm flipH="1">
              <a:off x="2249349" y="1923008"/>
              <a:ext cx="84881" cy="70233"/>
            </a:xfrm>
            <a:custGeom>
              <a:avLst/>
              <a:gdLst/>
              <a:ahLst/>
              <a:cxnLst/>
              <a:rect l="l" t="t" r="r" b="b"/>
              <a:pathLst>
                <a:path w="2851" h="2359" extrusionOk="0">
                  <a:moveTo>
                    <a:pt x="2671" y="1"/>
                  </a:moveTo>
                  <a:cubicBezTo>
                    <a:pt x="2635" y="1"/>
                    <a:pt x="2600" y="12"/>
                    <a:pt x="2570" y="36"/>
                  </a:cubicBezTo>
                  <a:lnTo>
                    <a:pt x="79" y="2074"/>
                  </a:lnTo>
                  <a:cubicBezTo>
                    <a:pt x="11" y="2131"/>
                    <a:pt x="1" y="2232"/>
                    <a:pt x="57" y="2300"/>
                  </a:cubicBezTo>
                  <a:cubicBezTo>
                    <a:pt x="89" y="2338"/>
                    <a:pt x="134" y="2359"/>
                    <a:pt x="180" y="2359"/>
                  </a:cubicBezTo>
                  <a:lnTo>
                    <a:pt x="181" y="2359"/>
                  </a:lnTo>
                  <a:cubicBezTo>
                    <a:pt x="217" y="2359"/>
                    <a:pt x="252" y="2347"/>
                    <a:pt x="283" y="2322"/>
                  </a:cubicBezTo>
                  <a:lnTo>
                    <a:pt x="2772" y="284"/>
                  </a:lnTo>
                  <a:cubicBezTo>
                    <a:pt x="2841" y="229"/>
                    <a:pt x="2850" y="128"/>
                    <a:pt x="2796" y="59"/>
                  </a:cubicBezTo>
                  <a:cubicBezTo>
                    <a:pt x="2764" y="21"/>
                    <a:pt x="2718" y="1"/>
                    <a:pt x="267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>
              <a:extLst>
                <a:ext uri="{FF2B5EF4-FFF2-40B4-BE49-F238E27FC236}">
                  <a16:creationId xmlns:a16="http://schemas.microsoft.com/office/drawing/2014/main" id="{D78627B4-5007-36C2-51E9-B15B0B808B27}"/>
                </a:ext>
              </a:extLst>
            </p:cNvPr>
            <p:cNvSpPr/>
            <p:nvPr/>
          </p:nvSpPr>
          <p:spPr>
            <a:xfrm flipH="1">
              <a:off x="2233599" y="2018877"/>
              <a:ext cx="63505" cy="55407"/>
            </a:xfrm>
            <a:custGeom>
              <a:avLst/>
              <a:gdLst/>
              <a:ahLst/>
              <a:cxnLst/>
              <a:rect l="l" t="t" r="r" b="b"/>
              <a:pathLst>
                <a:path w="2133" h="1861" extrusionOk="0">
                  <a:moveTo>
                    <a:pt x="1955" y="1"/>
                  </a:moveTo>
                  <a:cubicBezTo>
                    <a:pt x="1918" y="1"/>
                    <a:pt x="1880" y="14"/>
                    <a:pt x="1850" y="40"/>
                  </a:cubicBezTo>
                  <a:lnTo>
                    <a:pt x="74" y="1579"/>
                  </a:lnTo>
                  <a:cubicBezTo>
                    <a:pt x="7" y="1637"/>
                    <a:pt x="1" y="1737"/>
                    <a:pt x="58" y="1804"/>
                  </a:cubicBezTo>
                  <a:cubicBezTo>
                    <a:pt x="90" y="1841"/>
                    <a:pt x="134" y="1860"/>
                    <a:pt x="179" y="1860"/>
                  </a:cubicBezTo>
                  <a:cubicBezTo>
                    <a:pt x="216" y="1860"/>
                    <a:pt x="253" y="1847"/>
                    <a:pt x="284" y="1821"/>
                  </a:cubicBezTo>
                  <a:lnTo>
                    <a:pt x="2060" y="282"/>
                  </a:lnTo>
                  <a:cubicBezTo>
                    <a:pt x="2127" y="224"/>
                    <a:pt x="2133" y="123"/>
                    <a:pt x="2076" y="56"/>
                  </a:cubicBezTo>
                  <a:cubicBezTo>
                    <a:pt x="2044" y="19"/>
                    <a:pt x="2000" y="1"/>
                    <a:pt x="1955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>
              <a:extLst>
                <a:ext uri="{FF2B5EF4-FFF2-40B4-BE49-F238E27FC236}">
                  <a16:creationId xmlns:a16="http://schemas.microsoft.com/office/drawing/2014/main" id="{E4FEAD60-9AF0-D2B6-5B33-8BDE41642ACE}"/>
                </a:ext>
              </a:extLst>
            </p:cNvPr>
            <p:cNvSpPr/>
            <p:nvPr/>
          </p:nvSpPr>
          <p:spPr>
            <a:xfrm flipH="1">
              <a:off x="2193346" y="2081935"/>
              <a:ext cx="77379" cy="93664"/>
            </a:xfrm>
            <a:custGeom>
              <a:avLst/>
              <a:gdLst/>
              <a:ahLst/>
              <a:cxnLst/>
              <a:rect l="l" t="t" r="r" b="b"/>
              <a:pathLst>
                <a:path w="2599" h="3146" extrusionOk="0">
                  <a:moveTo>
                    <a:pt x="2418" y="1"/>
                  </a:moveTo>
                  <a:cubicBezTo>
                    <a:pt x="2371" y="1"/>
                    <a:pt x="2324" y="21"/>
                    <a:pt x="2292" y="61"/>
                  </a:cubicBezTo>
                  <a:lnTo>
                    <a:pt x="55" y="2886"/>
                  </a:lnTo>
                  <a:cubicBezTo>
                    <a:pt x="0" y="2956"/>
                    <a:pt x="12" y="3056"/>
                    <a:pt x="82" y="3110"/>
                  </a:cubicBezTo>
                  <a:cubicBezTo>
                    <a:pt x="111" y="3134"/>
                    <a:pt x="147" y="3146"/>
                    <a:pt x="181" y="3146"/>
                  </a:cubicBezTo>
                  <a:cubicBezTo>
                    <a:pt x="228" y="3146"/>
                    <a:pt x="275" y="3124"/>
                    <a:pt x="306" y="3085"/>
                  </a:cubicBezTo>
                  <a:lnTo>
                    <a:pt x="2544" y="260"/>
                  </a:lnTo>
                  <a:cubicBezTo>
                    <a:pt x="2599" y="190"/>
                    <a:pt x="2586" y="90"/>
                    <a:pt x="2517" y="35"/>
                  </a:cubicBezTo>
                  <a:cubicBezTo>
                    <a:pt x="2488" y="12"/>
                    <a:pt x="2453" y="1"/>
                    <a:pt x="2418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>
              <a:extLst>
                <a:ext uri="{FF2B5EF4-FFF2-40B4-BE49-F238E27FC236}">
                  <a16:creationId xmlns:a16="http://schemas.microsoft.com/office/drawing/2014/main" id="{C6521C9E-A1D7-D302-E9A1-AECD673A3842}"/>
                </a:ext>
              </a:extLst>
            </p:cNvPr>
            <p:cNvSpPr/>
            <p:nvPr/>
          </p:nvSpPr>
          <p:spPr>
            <a:xfrm flipH="1">
              <a:off x="2411818" y="1884869"/>
              <a:ext cx="72466" cy="78004"/>
            </a:xfrm>
            <a:custGeom>
              <a:avLst/>
              <a:gdLst/>
              <a:ahLst/>
              <a:cxnLst/>
              <a:rect l="l" t="t" r="r" b="b"/>
              <a:pathLst>
                <a:path w="2434" h="2620" extrusionOk="0">
                  <a:moveTo>
                    <a:pt x="2255" y="0"/>
                  </a:moveTo>
                  <a:cubicBezTo>
                    <a:pt x="2212" y="0"/>
                    <a:pt x="2168" y="18"/>
                    <a:pt x="2136" y="53"/>
                  </a:cubicBezTo>
                  <a:lnTo>
                    <a:pt x="60" y="2353"/>
                  </a:lnTo>
                  <a:cubicBezTo>
                    <a:pt x="0" y="2419"/>
                    <a:pt x="5" y="2520"/>
                    <a:pt x="71" y="2580"/>
                  </a:cubicBezTo>
                  <a:cubicBezTo>
                    <a:pt x="101" y="2606"/>
                    <a:pt x="141" y="2620"/>
                    <a:pt x="178" y="2620"/>
                  </a:cubicBezTo>
                  <a:cubicBezTo>
                    <a:pt x="222" y="2620"/>
                    <a:pt x="266" y="2603"/>
                    <a:pt x="298" y="2567"/>
                  </a:cubicBezTo>
                  <a:lnTo>
                    <a:pt x="2374" y="268"/>
                  </a:lnTo>
                  <a:cubicBezTo>
                    <a:pt x="2434" y="202"/>
                    <a:pt x="2428" y="101"/>
                    <a:pt x="2363" y="42"/>
                  </a:cubicBezTo>
                  <a:cubicBezTo>
                    <a:pt x="2332" y="14"/>
                    <a:pt x="2294" y="0"/>
                    <a:pt x="2255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>
              <a:extLst>
                <a:ext uri="{FF2B5EF4-FFF2-40B4-BE49-F238E27FC236}">
                  <a16:creationId xmlns:a16="http://schemas.microsoft.com/office/drawing/2014/main" id="{0897B371-2FE3-ACB5-BBE7-1FBC6C557AF8}"/>
                </a:ext>
              </a:extLst>
            </p:cNvPr>
            <p:cNvSpPr/>
            <p:nvPr/>
          </p:nvSpPr>
          <p:spPr>
            <a:xfrm flipH="1">
              <a:off x="1453260" y="3284994"/>
              <a:ext cx="607597" cy="304513"/>
            </a:xfrm>
            <a:custGeom>
              <a:avLst/>
              <a:gdLst/>
              <a:ahLst/>
              <a:cxnLst/>
              <a:rect l="l" t="t" r="r" b="b"/>
              <a:pathLst>
                <a:path w="20408" h="10228" extrusionOk="0">
                  <a:moveTo>
                    <a:pt x="5738" y="1"/>
                  </a:moveTo>
                  <a:cubicBezTo>
                    <a:pt x="5734" y="1"/>
                    <a:pt x="5730" y="1"/>
                    <a:pt x="5726" y="1"/>
                  </a:cubicBezTo>
                  <a:cubicBezTo>
                    <a:pt x="4656" y="6"/>
                    <a:pt x="3875" y="933"/>
                    <a:pt x="4533" y="1926"/>
                  </a:cubicBezTo>
                  <a:cubicBezTo>
                    <a:pt x="5288" y="3069"/>
                    <a:pt x="6865" y="3169"/>
                    <a:pt x="7916" y="3870"/>
                  </a:cubicBezTo>
                  <a:cubicBezTo>
                    <a:pt x="7002" y="4400"/>
                    <a:pt x="6128" y="5073"/>
                    <a:pt x="5187" y="5583"/>
                  </a:cubicBezTo>
                  <a:cubicBezTo>
                    <a:pt x="4057" y="6194"/>
                    <a:pt x="2904" y="6348"/>
                    <a:pt x="1691" y="6680"/>
                  </a:cubicBezTo>
                  <a:cubicBezTo>
                    <a:pt x="944" y="6883"/>
                    <a:pt x="272" y="7307"/>
                    <a:pt x="175" y="8118"/>
                  </a:cubicBezTo>
                  <a:cubicBezTo>
                    <a:pt x="1" y="9607"/>
                    <a:pt x="1825" y="9412"/>
                    <a:pt x="2808" y="9489"/>
                  </a:cubicBezTo>
                  <a:cubicBezTo>
                    <a:pt x="3308" y="9528"/>
                    <a:pt x="3873" y="9510"/>
                    <a:pt x="4362" y="9611"/>
                  </a:cubicBezTo>
                  <a:cubicBezTo>
                    <a:pt x="4855" y="9712"/>
                    <a:pt x="5275" y="10187"/>
                    <a:pt x="5808" y="10225"/>
                  </a:cubicBezTo>
                  <a:cubicBezTo>
                    <a:pt x="5834" y="10227"/>
                    <a:pt x="5861" y="10227"/>
                    <a:pt x="5887" y="10227"/>
                  </a:cubicBezTo>
                  <a:cubicBezTo>
                    <a:pt x="6514" y="10227"/>
                    <a:pt x="7104" y="9726"/>
                    <a:pt x="7655" y="9726"/>
                  </a:cubicBezTo>
                  <a:cubicBezTo>
                    <a:pt x="7689" y="9726"/>
                    <a:pt x="7722" y="9728"/>
                    <a:pt x="7756" y="9732"/>
                  </a:cubicBezTo>
                  <a:cubicBezTo>
                    <a:pt x="8145" y="9778"/>
                    <a:pt x="8453" y="10010"/>
                    <a:pt x="8857" y="10010"/>
                  </a:cubicBezTo>
                  <a:cubicBezTo>
                    <a:pt x="8881" y="10010"/>
                    <a:pt x="8905" y="10009"/>
                    <a:pt x="8929" y="10008"/>
                  </a:cubicBezTo>
                  <a:cubicBezTo>
                    <a:pt x="9510" y="9967"/>
                    <a:pt x="10296" y="9637"/>
                    <a:pt x="10764" y="9291"/>
                  </a:cubicBezTo>
                  <a:cubicBezTo>
                    <a:pt x="11008" y="9113"/>
                    <a:pt x="12972" y="8302"/>
                    <a:pt x="13460" y="8237"/>
                  </a:cubicBezTo>
                  <a:cubicBezTo>
                    <a:pt x="13508" y="8231"/>
                    <a:pt x="13557" y="8228"/>
                    <a:pt x="13608" y="8228"/>
                  </a:cubicBezTo>
                  <a:cubicBezTo>
                    <a:pt x="14072" y="8228"/>
                    <a:pt x="14639" y="8479"/>
                    <a:pt x="15047" y="8605"/>
                  </a:cubicBezTo>
                  <a:cubicBezTo>
                    <a:pt x="15421" y="8721"/>
                    <a:pt x="15747" y="8786"/>
                    <a:pt x="16077" y="8786"/>
                  </a:cubicBezTo>
                  <a:cubicBezTo>
                    <a:pt x="16367" y="8786"/>
                    <a:pt x="16659" y="8736"/>
                    <a:pt x="16990" y="8627"/>
                  </a:cubicBezTo>
                  <a:cubicBezTo>
                    <a:pt x="19267" y="7875"/>
                    <a:pt x="20407" y="4734"/>
                    <a:pt x="19439" y="2625"/>
                  </a:cubicBezTo>
                  <a:cubicBezTo>
                    <a:pt x="19147" y="1988"/>
                    <a:pt x="18170" y="932"/>
                    <a:pt x="17480" y="718"/>
                  </a:cubicBezTo>
                  <a:cubicBezTo>
                    <a:pt x="16585" y="165"/>
                    <a:pt x="15541" y="35"/>
                    <a:pt x="14504" y="35"/>
                  </a:cubicBezTo>
                  <a:cubicBezTo>
                    <a:pt x="14295" y="35"/>
                    <a:pt x="14086" y="40"/>
                    <a:pt x="13878" y="48"/>
                  </a:cubicBezTo>
                  <a:cubicBezTo>
                    <a:pt x="13684" y="56"/>
                    <a:pt x="13490" y="58"/>
                    <a:pt x="13297" y="58"/>
                  </a:cubicBezTo>
                  <a:cubicBezTo>
                    <a:pt x="13066" y="58"/>
                    <a:pt x="12835" y="55"/>
                    <a:pt x="12604" y="55"/>
                  </a:cubicBezTo>
                  <a:cubicBezTo>
                    <a:pt x="12235" y="55"/>
                    <a:pt x="11866" y="63"/>
                    <a:pt x="11492" y="103"/>
                  </a:cubicBezTo>
                  <a:cubicBezTo>
                    <a:pt x="10771" y="183"/>
                    <a:pt x="10097" y="437"/>
                    <a:pt x="9388" y="537"/>
                  </a:cubicBezTo>
                  <a:cubicBezTo>
                    <a:pt x="9242" y="558"/>
                    <a:pt x="9099" y="567"/>
                    <a:pt x="8957" y="567"/>
                  </a:cubicBezTo>
                  <a:cubicBezTo>
                    <a:pt x="7838" y="567"/>
                    <a:pt x="6829" y="1"/>
                    <a:pt x="5738" y="1"/>
                  </a:cubicBezTo>
                  <a:close/>
                </a:path>
              </a:pathLst>
            </a:custGeom>
            <a:solidFill>
              <a:srgbClr val="F5A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>
              <a:extLst>
                <a:ext uri="{FF2B5EF4-FFF2-40B4-BE49-F238E27FC236}">
                  <a16:creationId xmlns:a16="http://schemas.microsoft.com/office/drawing/2014/main" id="{726D3245-CAA8-98EC-EB36-6A81DA2A5052}"/>
                </a:ext>
              </a:extLst>
            </p:cNvPr>
            <p:cNvSpPr/>
            <p:nvPr/>
          </p:nvSpPr>
          <p:spPr>
            <a:xfrm flipH="1">
              <a:off x="1768818" y="3482566"/>
              <a:ext cx="167530" cy="93337"/>
            </a:xfrm>
            <a:custGeom>
              <a:avLst/>
              <a:gdLst/>
              <a:ahLst/>
              <a:cxnLst/>
              <a:rect l="l" t="t" r="r" b="b"/>
              <a:pathLst>
                <a:path w="5627" h="3135" extrusionOk="0">
                  <a:moveTo>
                    <a:pt x="5448" y="0"/>
                  </a:moveTo>
                  <a:cubicBezTo>
                    <a:pt x="5409" y="0"/>
                    <a:pt x="5370" y="15"/>
                    <a:pt x="5339" y="44"/>
                  </a:cubicBezTo>
                  <a:cubicBezTo>
                    <a:pt x="3625" y="1654"/>
                    <a:pt x="165" y="2812"/>
                    <a:pt x="130" y="2823"/>
                  </a:cubicBezTo>
                  <a:cubicBezTo>
                    <a:pt x="46" y="2851"/>
                    <a:pt x="1" y="2941"/>
                    <a:pt x="29" y="3025"/>
                  </a:cubicBezTo>
                  <a:cubicBezTo>
                    <a:pt x="51" y="3092"/>
                    <a:pt x="113" y="3135"/>
                    <a:pt x="180" y="3135"/>
                  </a:cubicBezTo>
                  <a:cubicBezTo>
                    <a:pt x="197" y="3135"/>
                    <a:pt x="214" y="3132"/>
                    <a:pt x="231" y="3126"/>
                  </a:cubicBezTo>
                  <a:cubicBezTo>
                    <a:pt x="375" y="3079"/>
                    <a:pt x="3792" y="1936"/>
                    <a:pt x="5559" y="277"/>
                  </a:cubicBezTo>
                  <a:cubicBezTo>
                    <a:pt x="5623" y="216"/>
                    <a:pt x="5627" y="114"/>
                    <a:pt x="5566" y="51"/>
                  </a:cubicBezTo>
                  <a:cubicBezTo>
                    <a:pt x="5534" y="17"/>
                    <a:pt x="5491" y="0"/>
                    <a:pt x="5448" y="0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>
              <a:extLst>
                <a:ext uri="{FF2B5EF4-FFF2-40B4-BE49-F238E27FC236}">
                  <a16:creationId xmlns:a16="http://schemas.microsoft.com/office/drawing/2014/main" id="{F47BDA8E-1594-DF7C-FFDA-B6CDA4E12643}"/>
                </a:ext>
              </a:extLst>
            </p:cNvPr>
            <p:cNvSpPr/>
            <p:nvPr/>
          </p:nvSpPr>
          <p:spPr>
            <a:xfrm flipH="1">
              <a:off x="1736544" y="3507962"/>
              <a:ext cx="106347" cy="71752"/>
            </a:xfrm>
            <a:custGeom>
              <a:avLst/>
              <a:gdLst/>
              <a:ahLst/>
              <a:cxnLst/>
              <a:rect l="l" t="t" r="r" b="b"/>
              <a:pathLst>
                <a:path w="3572" h="2410" extrusionOk="0">
                  <a:moveTo>
                    <a:pt x="3391" y="1"/>
                  </a:moveTo>
                  <a:cubicBezTo>
                    <a:pt x="3355" y="1"/>
                    <a:pt x="3319" y="13"/>
                    <a:pt x="3289" y="37"/>
                  </a:cubicBezTo>
                  <a:cubicBezTo>
                    <a:pt x="2665" y="545"/>
                    <a:pt x="125" y="2096"/>
                    <a:pt x="99" y="2112"/>
                  </a:cubicBezTo>
                  <a:cubicBezTo>
                    <a:pt x="25" y="2159"/>
                    <a:pt x="1" y="2257"/>
                    <a:pt x="47" y="2333"/>
                  </a:cubicBezTo>
                  <a:cubicBezTo>
                    <a:pt x="77" y="2382"/>
                    <a:pt x="130" y="2409"/>
                    <a:pt x="184" y="2409"/>
                  </a:cubicBezTo>
                  <a:lnTo>
                    <a:pt x="184" y="2410"/>
                  </a:lnTo>
                  <a:cubicBezTo>
                    <a:pt x="212" y="2410"/>
                    <a:pt x="241" y="2401"/>
                    <a:pt x="266" y="2386"/>
                  </a:cubicBezTo>
                  <a:cubicBezTo>
                    <a:pt x="371" y="2322"/>
                    <a:pt x="2850" y="807"/>
                    <a:pt x="3492" y="285"/>
                  </a:cubicBezTo>
                  <a:cubicBezTo>
                    <a:pt x="3560" y="230"/>
                    <a:pt x="3571" y="129"/>
                    <a:pt x="3515" y="60"/>
                  </a:cubicBezTo>
                  <a:cubicBezTo>
                    <a:pt x="3483" y="21"/>
                    <a:pt x="3437" y="1"/>
                    <a:pt x="3391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>
              <a:extLst>
                <a:ext uri="{FF2B5EF4-FFF2-40B4-BE49-F238E27FC236}">
                  <a16:creationId xmlns:a16="http://schemas.microsoft.com/office/drawing/2014/main" id="{7F119CA1-0820-9224-8FA3-4CB00192881E}"/>
                </a:ext>
              </a:extLst>
            </p:cNvPr>
            <p:cNvSpPr/>
            <p:nvPr/>
          </p:nvSpPr>
          <p:spPr>
            <a:xfrm flipH="1">
              <a:off x="1775813" y="3368179"/>
              <a:ext cx="54841" cy="36829"/>
            </a:xfrm>
            <a:custGeom>
              <a:avLst/>
              <a:gdLst/>
              <a:ahLst/>
              <a:cxnLst/>
              <a:rect l="l" t="t" r="r" b="b"/>
              <a:pathLst>
                <a:path w="1842" h="1237" extrusionOk="0">
                  <a:moveTo>
                    <a:pt x="1658" y="1"/>
                  </a:moveTo>
                  <a:cubicBezTo>
                    <a:pt x="1629" y="1"/>
                    <a:pt x="1600" y="9"/>
                    <a:pt x="1574" y="25"/>
                  </a:cubicBezTo>
                  <a:lnTo>
                    <a:pt x="99" y="940"/>
                  </a:lnTo>
                  <a:cubicBezTo>
                    <a:pt x="24" y="987"/>
                    <a:pt x="1" y="1086"/>
                    <a:pt x="48" y="1160"/>
                  </a:cubicBezTo>
                  <a:cubicBezTo>
                    <a:pt x="78" y="1209"/>
                    <a:pt x="130" y="1236"/>
                    <a:pt x="184" y="1236"/>
                  </a:cubicBezTo>
                  <a:cubicBezTo>
                    <a:pt x="213" y="1236"/>
                    <a:pt x="242" y="1229"/>
                    <a:pt x="268" y="1212"/>
                  </a:cubicBezTo>
                  <a:lnTo>
                    <a:pt x="1743" y="297"/>
                  </a:lnTo>
                  <a:cubicBezTo>
                    <a:pt x="1818" y="250"/>
                    <a:pt x="1841" y="152"/>
                    <a:pt x="1795" y="76"/>
                  </a:cubicBezTo>
                  <a:cubicBezTo>
                    <a:pt x="1764" y="28"/>
                    <a:pt x="1712" y="1"/>
                    <a:pt x="1658" y="1"/>
                  </a:cubicBezTo>
                  <a:close/>
                </a:path>
              </a:pathLst>
            </a:custGeom>
            <a:solidFill>
              <a:srgbClr val="F39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>
              <a:extLst>
                <a:ext uri="{FF2B5EF4-FFF2-40B4-BE49-F238E27FC236}">
                  <a16:creationId xmlns:a16="http://schemas.microsoft.com/office/drawing/2014/main" id="{4952A454-4E17-BF39-944C-F120C1ABE8EC}"/>
                </a:ext>
              </a:extLst>
            </p:cNvPr>
            <p:cNvSpPr/>
            <p:nvPr/>
          </p:nvSpPr>
          <p:spPr>
            <a:xfrm flipH="1">
              <a:off x="1519173" y="2719430"/>
              <a:ext cx="124866" cy="158003"/>
            </a:xfrm>
            <a:custGeom>
              <a:avLst/>
              <a:gdLst/>
              <a:ahLst/>
              <a:cxnLst/>
              <a:rect l="l" t="t" r="r" b="b"/>
              <a:pathLst>
                <a:path w="4194" h="5307" extrusionOk="0">
                  <a:moveTo>
                    <a:pt x="439" y="1"/>
                  </a:moveTo>
                  <a:cubicBezTo>
                    <a:pt x="294" y="1"/>
                    <a:pt x="147" y="10"/>
                    <a:pt x="0" y="31"/>
                  </a:cubicBezTo>
                  <a:cubicBezTo>
                    <a:pt x="825" y="673"/>
                    <a:pt x="318" y="1849"/>
                    <a:pt x="371" y="2699"/>
                  </a:cubicBezTo>
                  <a:cubicBezTo>
                    <a:pt x="458" y="4069"/>
                    <a:pt x="1410" y="5306"/>
                    <a:pt x="2841" y="5306"/>
                  </a:cubicBezTo>
                  <a:cubicBezTo>
                    <a:pt x="2889" y="5306"/>
                    <a:pt x="2936" y="5305"/>
                    <a:pt x="2984" y="5302"/>
                  </a:cubicBezTo>
                  <a:cubicBezTo>
                    <a:pt x="3305" y="4917"/>
                    <a:pt x="3713" y="4763"/>
                    <a:pt x="3907" y="4398"/>
                  </a:cubicBezTo>
                  <a:cubicBezTo>
                    <a:pt x="4193" y="3855"/>
                    <a:pt x="4041" y="3080"/>
                    <a:pt x="3853" y="2531"/>
                  </a:cubicBezTo>
                  <a:cubicBezTo>
                    <a:pt x="3359" y="1089"/>
                    <a:pt x="1960" y="1"/>
                    <a:pt x="4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>
              <a:extLst>
                <a:ext uri="{FF2B5EF4-FFF2-40B4-BE49-F238E27FC236}">
                  <a16:creationId xmlns:a16="http://schemas.microsoft.com/office/drawing/2014/main" id="{1B3C375F-A940-520F-ED5A-6886D9ED6203}"/>
                </a:ext>
              </a:extLst>
            </p:cNvPr>
            <p:cNvSpPr/>
            <p:nvPr/>
          </p:nvSpPr>
          <p:spPr>
            <a:xfrm flipH="1">
              <a:off x="1519173" y="2719519"/>
              <a:ext cx="123080" cy="157794"/>
            </a:xfrm>
            <a:custGeom>
              <a:avLst/>
              <a:gdLst/>
              <a:ahLst/>
              <a:cxnLst/>
              <a:rect l="l" t="t" r="r" b="b"/>
              <a:pathLst>
                <a:path w="4134" h="5300" extrusionOk="0">
                  <a:moveTo>
                    <a:pt x="382" y="0"/>
                  </a:moveTo>
                  <a:cubicBezTo>
                    <a:pt x="256" y="0"/>
                    <a:pt x="130" y="8"/>
                    <a:pt x="3" y="23"/>
                  </a:cubicBezTo>
                  <a:lnTo>
                    <a:pt x="3" y="23"/>
                  </a:lnTo>
                  <a:cubicBezTo>
                    <a:pt x="2" y="23"/>
                    <a:pt x="1" y="22"/>
                    <a:pt x="0" y="22"/>
                  </a:cubicBezTo>
                  <a:lnTo>
                    <a:pt x="0" y="23"/>
                  </a:lnTo>
                  <a:cubicBezTo>
                    <a:pt x="1" y="23"/>
                    <a:pt x="2" y="23"/>
                    <a:pt x="3" y="23"/>
                  </a:cubicBezTo>
                  <a:lnTo>
                    <a:pt x="3" y="23"/>
                  </a:lnTo>
                  <a:cubicBezTo>
                    <a:pt x="1248" y="494"/>
                    <a:pt x="2188" y="2330"/>
                    <a:pt x="2564" y="3539"/>
                  </a:cubicBezTo>
                  <a:cubicBezTo>
                    <a:pt x="2750" y="4135"/>
                    <a:pt x="2771" y="4714"/>
                    <a:pt x="2900" y="5299"/>
                  </a:cubicBezTo>
                  <a:cubicBezTo>
                    <a:pt x="2906" y="5299"/>
                    <a:pt x="2911" y="5300"/>
                    <a:pt x="2916" y="5300"/>
                  </a:cubicBezTo>
                  <a:cubicBezTo>
                    <a:pt x="2919" y="5300"/>
                    <a:pt x="2921" y="5300"/>
                    <a:pt x="2924" y="5299"/>
                  </a:cubicBezTo>
                  <a:cubicBezTo>
                    <a:pt x="3245" y="4915"/>
                    <a:pt x="3653" y="4760"/>
                    <a:pt x="3847" y="4395"/>
                  </a:cubicBezTo>
                  <a:cubicBezTo>
                    <a:pt x="4133" y="3852"/>
                    <a:pt x="3981" y="3075"/>
                    <a:pt x="3793" y="2528"/>
                  </a:cubicBezTo>
                  <a:cubicBezTo>
                    <a:pt x="3298" y="1086"/>
                    <a:pt x="1902" y="0"/>
                    <a:pt x="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>
              <a:extLst>
                <a:ext uri="{FF2B5EF4-FFF2-40B4-BE49-F238E27FC236}">
                  <a16:creationId xmlns:a16="http://schemas.microsoft.com/office/drawing/2014/main" id="{FB8BE100-80BA-271D-16BC-EAAEF92E77F8}"/>
                </a:ext>
              </a:extLst>
            </p:cNvPr>
            <p:cNvSpPr/>
            <p:nvPr/>
          </p:nvSpPr>
          <p:spPr>
            <a:xfrm flipH="1">
              <a:off x="1758844" y="2576163"/>
              <a:ext cx="166607" cy="123407"/>
            </a:xfrm>
            <a:custGeom>
              <a:avLst/>
              <a:gdLst/>
              <a:ahLst/>
              <a:cxnLst/>
              <a:rect l="l" t="t" r="r" b="b"/>
              <a:pathLst>
                <a:path w="5596" h="4145" extrusionOk="0">
                  <a:moveTo>
                    <a:pt x="3867" y="0"/>
                  </a:moveTo>
                  <a:cubicBezTo>
                    <a:pt x="3459" y="0"/>
                    <a:pt x="3029" y="114"/>
                    <a:pt x="2688" y="238"/>
                  </a:cubicBezTo>
                  <a:cubicBezTo>
                    <a:pt x="1119" y="814"/>
                    <a:pt x="1" y="2465"/>
                    <a:pt x="272" y="4144"/>
                  </a:cubicBezTo>
                  <a:cubicBezTo>
                    <a:pt x="574" y="3738"/>
                    <a:pt x="1007" y="3641"/>
                    <a:pt x="1470" y="3641"/>
                  </a:cubicBezTo>
                  <a:cubicBezTo>
                    <a:pt x="1894" y="3641"/>
                    <a:pt x="2342" y="3722"/>
                    <a:pt x="2737" y="3722"/>
                  </a:cubicBezTo>
                  <a:cubicBezTo>
                    <a:pt x="2803" y="3722"/>
                    <a:pt x="2868" y="3720"/>
                    <a:pt x="2931" y="3715"/>
                  </a:cubicBezTo>
                  <a:cubicBezTo>
                    <a:pt x="4345" y="3596"/>
                    <a:pt x="5595" y="2554"/>
                    <a:pt x="5478" y="1047"/>
                  </a:cubicBezTo>
                  <a:cubicBezTo>
                    <a:pt x="5086" y="734"/>
                    <a:pt x="4923" y="331"/>
                    <a:pt x="4553" y="144"/>
                  </a:cubicBezTo>
                  <a:cubicBezTo>
                    <a:pt x="4348" y="41"/>
                    <a:pt x="4112" y="0"/>
                    <a:pt x="38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>
              <a:extLst>
                <a:ext uri="{FF2B5EF4-FFF2-40B4-BE49-F238E27FC236}">
                  <a16:creationId xmlns:a16="http://schemas.microsoft.com/office/drawing/2014/main" id="{EA294072-8689-AB6E-E9CA-9AB2C9E47BEC}"/>
                </a:ext>
              </a:extLst>
            </p:cNvPr>
            <p:cNvSpPr/>
            <p:nvPr/>
          </p:nvSpPr>
          <p:spPr>
            <a:xfrm flipH="1">
              <a:off x="1762327" y="2576134"/>
              <a:ext cx="162290" cy="121650"/>
            </a:xfrm>
            <a:custGeom>
              <a:avLst/>
              <a:gdLst/>
              <a:ahLst/>
              <a:cxnLst/>
              <a:rect l="l" t="t" r="r" b="b"/>
              <a:pathLst>
                <a:path w="5451" h="4086" extrusionOk="0">
                  <a:moveTo>
                    <a:pt x="3837" y="1"/>
                  </a:moveTo>
                  <a:cubicBezTo>
                    <a:pt x="3429" y="1"/>
                    <a:pt x="2999" y="114"/>
                    <a:pt x="2659" y="239"/>
                  </a:cubicBezTo>
                  <a:cubicBezTo>
                    <a:pt x="1110" y="807"/>
                    <a:pt x="1" y="2427"/>
                    <a:pt x="237" y="4085"/>
                  </a:cubicBezTo>
                  <a:cubicBezTo>
                    <a:pt x="679" y="2828"/>
                    <a:pt x="2495" y="1848"/>
                    <a:pt x="3697" y="1445"/>
                  </a:cubicBezTo>
                  <a:cubicBezTo>
                    <a:pt x="4289" y="1247"/>
                    <a:pt x="4868" y="1214"/>
                    <a:pt x="5450" y="1072"/>
                  </a:cubicBezTo>
                  <a:cubicBezTo>
                    <a:pt x="5450" y="1064"/>
                    <a:pt x="5450" y="1055"/>
                    <a:pt x="5450" y="1048"/>
                  </a:cubicBezTo>
                  <a:cubicBezTo>
                    <a:pt x="5057" y="735"/>
                    <a:pt x="4894" y="330"/>
                    <a:pt x="4525" y="145"/>
                  </a:cubicBezTo>
                  <a:cubicBezTo>
                    <a:pt x="4320" y="42"/>
                    <a:pt x="4082" y="1"/>
                    <a:pt x="3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>
              <a:extLst>
                <a:ext uri="{FF2B5EF4-FFF2-40B4-BE49-F238E27FC236}">
                  <a16:creationId xmlns:a16="http://schemas.microsoft.com/office/drawing/2014/main" id="{669EAA90-FFCB-77E7-CFE3-01E9E7E75DFA}"/>
                </a:ext>
              </a:extLst>
            </p:cNvPr>
            <p:cNvSpPr/>
            <p:nvPr/>
          </p:nvSpPr>
          <p:spPr>
            <a:xfrm flipH="1">
              <a:off x="2553894" y="3142471"/>
              <a:ext cx="149428" cy="140348"/>
            </a:xfrm>
            <a:custGeom>
              <a:avLst/>
              <a:gdLst/>
              <a:ahLst/>
              <a:cxnLst/>
              <a:rect l="l" t="t" r="r" b="b"/>
              <a:pathLst>
                <a:path w="5019" h="4714" extrusionOk="0">
                  <a:moveTo>
                    <a:pt x="1530" y="0"/>
                  </a:moveTo>
                  <a:cubicBezTo>
                    <a:pt x="1296" y="0"/>
                    <a:pt x="1054" y="37"/>
                    <a:pt x="808" y="116"/>
                  </a:cubicBezTo>
                  <a:cubicBezTo>
                    <a:pt x="594" y="569"/>
                    <a:pt x="238" y="821"/>
                    <a:pt x="143" y="1223"/>
                  </a:cubicBezTo>
                  <a:cubicBezTo>
                    <a:pt x="0" y="1820"/>
                    <a:pt x="343" y="2533"/>
                    <a:pt x="662" y="3018"/>
                  </a:cubicBezTo>
                  <a:cubicBezTo>
                    <a:pt x="1347" y="4055"/>
                    <a:pt x="2557" y="4714"/>
                    <a:pt x="3779" y="4714"/>
                  </a:cubicBezTo>
                  <a:cubicBezTo>
                    <a:pt x="4198" y="4714"/>
                    <a:pt x="4618" y="4637"/>
                    <a:pt x="5019" y="4471"/>
                  </a:cubicBezTo>
                  <a:cubicBezTo>
                    <a:pt x="4059" y="4057"/>
                    <a:pt x="4255" y="2791"/>
                    <a:pt x="3990" y="1981"/>
                  </a:cubicBezTo>
                  <a:cubicBezTo>
                    <a:pt x="3625" y="863"/>
                    <a:pt x="2668" y="0"/>
                    <a:pt x="1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>
              <a:extLst>
                <a:ext uri="{FF2B5EF4-FFF2-40B4-BE49-F238E27FC236}">
                  <a16:creationId xmlns:a16="http://schemas.microsoft.com/office/drawing/2014/main" id="{FF4D1A73-CE2D-0255-7562-9B4CB2C95DF7}"/>
                </a:ext>
              </a:extLst>
            </p:cNvPr>
            <p:cNvSpPr/>
            <p:nvPr/>
          </p:nvSpPr>
          <p:spPr>
            <a:xfrm flipH="1">
              <a:off x="2555562" y="3145717"/>
              <a:ext cx="147761" cy="137073"/>
            </a:xfrm>
            <a:custGeom>
              <a:avLst/>
              <a:gdLst/>
              <a:ahLst/>
              <a:cxnLst/>
              <a:rect l="l" t="t" r="r" b="b"/>
              <a:pathLst>
                <a:path w="4963" h="4604" extrusionOk="0">
                  <a:moveTo>
                    <a:pt x="831" y="0"/>
                  </a:moveTo>
                  <a:cubicBezTo>
                    <a:pt x="823" y="3"/>
                    <a:pt x="816" y="4"/>
                    <a:pt x="808" y="7"/>
                  </a:cubicBezTo>
                  <a:cubicBezTo>
                    <a:pt x="594" y="460"/>
                    <a:pt x="238" y="712"/>
                    <a:pt x="143" y="1114"/>
                  </a:cubicBezTo>
                  <a:cubicBezTo>
                    <a:pt x="0" y="1711"/>
                    <a:pt x="343" y="2424"/>
                    <a:pt x="662" y="2909"/>
                  </a:cubicBezTo>
                  <a:cubicBezTo>
                    <a:pt x="1348" y="3946"/>
                    <a:pt x="2556" y="4603"/>
                    <a:pt x="3777" y="4603"/>
                  </a:cubicBezTo>
                  <a:cubicBezTo>
                    <a:pt x="4177" y="4603"/>
                    <a:pt x="4578" y="4533"/>
                    <a:pt x="4963" y="4382"/>
                  </a:cubicBezTo>
                  <a:cubicBezTo>
                    <a:pt x="3638" y="4241"/>
                    <a:pt x="2267" y="2698"/>
                    <a:pt x="1598" y="1622"/>
                  </a:cubicBezTo>
                  <a:cubicBezTo>
                    <a:pt x="1269" y="1091"/>
                    <a:pt x="1103" y="536"/>
                    <a:pt x="8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>
              <a:extLst>
                <a:ext uri="{FF2B5EF4-FFF2-40B4-BE49-F238E27FC236}">
                  <a16:creationId xmlns:a16="http://schemas.microsoft.com/office/drawing/2014/main" id="{C9D137A2-900F-D1F3-08CB-3DD81FA9991F}"/>
                </a:ext>
              </a:extLst>
            </p:cNvPr>
            <p:cNvSpPr/>
            <p:nvPr/>
          </p:nvSpPr>
          <p:spPr>
            <a:xfrm flipH="1">
              <a:off x="2224191" y="2364092"/>
              <a:ext cx="174050" cy="116202"/>
            </a:xfrm>
            <a:custGeom>
              <a:avLst/>
              <a:gdLst/>
              <a:ahLst/>
              <a:cxnLst/>
              <a:rect l="l" t="t" r="r" b="b"/>
              <a:pathLst>
                <a:path w="5846" h="3903" extrusionOk="0">
                  <a:moveTo>
                    <a:pt x="1768" y="1"/>
                  </a:moveTo>
                  <a:cubicBezTo>
                    <a:pt x="1232" y="1"/>
                    <a:pt x="697" y="181"/>
                    <a:pt x="237" y="588"/>
                  </a:cubicBezTo>
                  <a:cubicBezTo>
                    <a:pt x="225" y="1089"/>
                    <a:pt x="0" y="1463"/>
                    <a:pt x="75" y="1869"/>
                  </a:cubicBezTo>
                  <a:cubicBezTo>
                    <a:pt x="184" y="2473"/>
                    <a:pt x="786" y="2988"/>
                    <a:pt x="1273" y="3302"/>
                  </a:cubicBezTo>
                  <a:cubicBezTo>
                    <a:pt x="1888" y="3699"/>
                    <a:pt x="2616" y="3902"/>
                    <a:pt x="3339" y="3902"/>
                  </a:cubicBezTo>
                  <a:cubicBezTo>
                    <a:pt x="4267" y="3902"/>
                    <a:pt x="5185" y="3568"/>
                    <a:pt x="5846" y="2878"/>
                  </a:cubicBezTo>
                  <a:lnTo>
                    <a:pt x="5846" y="2878"/>
                  </a:lnTo>
                  <a:cubicBezTo>
                    <a:pt x="5843" y="2878"/>
                    <a:pt x="5840" y="2878"/>
                    <a:pt x="5837" y="2878"/>
                  </a:cubicBezTo>
                  <a:cubicBezTo>
                    <a:pt x="4798" y="2878"/>
                    <a:pt x="4468" y="1645"/>
                    <a:pt x="3901" y="1014"/>
                  </a:cubicBezTo>
                  <a:cubicBezTo>
                    <a:pt x="3339" y="386"/>
                    <a:pt x="2552" y="1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>
              <a:extLst>
                <a:ext uri="{FF2B5EF4-FFF2-40B4-BE49-F238E27FC236}">
                  <a16:creationId xmlns:a16="http://schemas.microsoft.com/office/drawing/2014/main" id="{CE28CBD0-DF9C-5789-DDBB-C633F36C28DF}"/>
                </a:ext>
              </a:extLst>
            </p:cNvPr>
            <p:cNvSpPr/>
            <p:nvPr/>
          </p:nvSpPr>
          <p:spPr>
            <a:xfrm flipH="1">
              <a:off x="2081669" y="3403192"/>
              <a:ext cx="125640" cy="83899"/>
            </a:xfrm>
            <a:custGeom>
              <a:avLst/>
              <a:gdLst/>
              <a:ahLst/>
              <a:cxnLst/>
              <a:rect l="l" t="t" r="r" b="b"/>
              <a:pathLst>
                <a:path w="4220" h="2818" extrusionOk="0">
                  <a:moveTo>
                    <a:pt x="1276" y="1"/>
                  </a:moveTo>
                  <a:cubicBezTo>
                    <a:pt x="889" y="1"/>
                    <a:pt x="503" y="131"/>
                    <a:pt x="171" y="425"/>
                  </a:cubicBezTo>
                  <a:cubicBezTo>
                    <a:pt x="162" y="787"/>
                    <a:pt x="0" y="1057"/>
                    <a:pt x="54" y="1351"/>
                  </a:cubicBezTo>
                  <a:cubicBezTo>
                    <a:pt x="133" y="1786"/>
                    <a:pt x="567" y="2158"/>
                    <a:pt x="919" y="2385"/>
                  </a:cubicBezTo>
                  <a:cubicBezTo>
                    <a:pt x="1363" y="2671"/>
                    <a:pt x="1888" y="2818"/>
                    <a:pt x="2410" y="2818"/>
                  </a:cubicBezTo>
                  <a:cubicBezTo>
                    <a:pt x="3080" y="2818"/>
                    <a:pt x="3743" y="2577"/>
                    <a:pt x="4220" y="2079"/>
                  </a:cubicBezTo>
                  <a:lnTo>
                    <a:pt x="4220" y="2079"/>
                  </a:lnTo>
                  <a:cubicBezTo>
                    <a:pt x="4218" y="2079"/>
                    <a:pt x="4216" y="2079"/>
                    <a:pt x="4214" y="2079"/>
                  </a:cubicBezTo>
                  <a:cubicBezTo>
                    <a:pt x="3465" y="2079"/>
                    <a:pt x="3226" y="1188"/>
                    <a:pt x="2817" y="732"/>
                  </a:cubicBezTo>
                  <a:cubicBezTo>
                    <a:pt x="2411" y="279"/>
                    <a:pt x="1842" y="1"/>
                    <a:pt x="1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" name="Google Shape;785;p38">
              <a:extLst>
                <a:ext uri="{FF2B5EF4-FFF2-40B4-BE49-F238E27FC236}">
                  <a16:creationId xmlns:a16="http://schemas.microsoft.com/office/drawing/2014/main" id="{6372AD97-4D55-BDC0-0E8D-A0346643CE03}"/>
                </a:ext>
              </a:extLst>
            </p:cNvPr>
            <p:cNvGrpSpPr/>
            <p:nvPr/>
          </p:nvGrpSpPr>
          <p:grpSpPr>
            <a:xfrm rot="10800000" flipH="1">
              <a:off x="2224208" y="2954286"/>
              <a:ext cx="212216" cy="259515"/>
              <a:chOff x="5425097" y="1301126"/>
              <a:chExt cx="216194" cy="264353"/>
            </a:xfrm>
          </p:grpSpPr>
          <p:sp>
            <p:nvSpPr>
              <p:cNvPr id="786" name="Google Shape;786;p38">
                <a:extLst>
                  <a:ext uri="{FF2B5EF4-FFF2-40B4-BE49-F238E27FC236}">
                    <a16:creationId xmlns:a16="http://schemas.microsoft.com/office/drawing/2014/main" id="{21C5C7F0-0079-B957-4876-EA4DC899F2DD}"/>
                  </a:ext>
                </a:extLst>
              </p:cNvPr>
              <p:cNvSpPr/>
              <p:nvPr/>
            </p:nvSpPr>
            <p:spPr>
              <a:xfrm>
                <a:off x="5433457" y="1364615"/>
                <a:ext cx="207834" cy="169532"/>
              </a:xfrm>
              <a:custGeom>
                <a:avLst/>
                <a:gdLst/>
                <a:ahLst/>
                <a:cxnLst/>
                <a:rect l="l" t="t" r="r" b="b"/>
                <a:pathLst>
                  <a:path w="20066" h="16368" extrusionOk="0">
                    <a:moveTo>
                      <a:pt x="2516" y="0"/>
                    </a:moveTo>
                    <a:cubicBezTo>
                      <a:pt x="2516" y="0"/>
                      <a:pt x="2517" y="0"/>
                      <a:pt x="2518" y="1"/>
                    </a:cubicBezTo>
                    <a:lnTo>
                      <a:pt x="2518" y="1"/>
                    </a:lnTo>
                    <a:cubicBezTo>
                      <a:pt x="2518" y="0"/>
                      <a:pt x="2518" y="0"/>
                      <a:pt x="2518" y="0"/>
                    </a:cubicBezTo>
                    <a:close/>
                    <a:moveTo>
                      <a:pt x="2518" y="1"/>
                    </a:moveTo>
                    <a:cubicBezTo>
                      <a:pt x="2546" y="25"/>
                      <a:pt x="4368" y="1626"/>
                      <a:pt x="4867" y="4955"/>
                    </a:cubicBezTo>
                    <a:cubicBezTo>
                      <a:pt x="5294" y="7801"/>
                      <a:pt x="2787" y="9554"/>
                      <a:pt x="920" y="9554"/>
                    </a:cubicBezTo>
                    <a:cubicBezTo>
                      <a:pt x="586" y="9554"/>
                      <a:pt x="273" y="9498"/>
                      <a:pt x="0" y="9382"/>
                    </a:cubicBezTo>
                    <a:lnTo>
                      <a:pt x="0" y="9382"/>
                    </a:lnTo>
                    <a:cubicBezTo>
                      <a:pt x="0" y="9382"/>
                      <a:pt x="1433" y="13727"/>
                      <a:pt x="4117" y="15277"/>
                    </a:cubicBezTo>
                    <a:cubicBezTo>
                      <a:pt x="5677" y="16179"/>
                      <a:pt x="7978" y="16368"/>
                      <a:pt x="9631" y="16368"/>
                    </a:cubicBezTo>
                    <a:cubicBezTo>
                      <a:pt x="10821" y="16368"/>
                      <a:pt x="11674" y="16270"/>
                      <a:pt x="11674" y="16270"/>
                    </a:cubicBezTo>
                    <a:lnTo>
                      <a:pt x="17257" y="15634"/>
                    </a:lnTo>
                    <a:cubicBezTo>
                      <a:pt x="17257" y="15634"/>
                      <a:pt x="14975" y="14197"/>
                      <a:pt x="15021" y="11898"/>
                    </a:cubicBezTo>
                    <a:cubicBezTo>
                      <a:pt x="15068" y="9596"/>
                      <a:pt x="18365" y="6892"/>
                      <a:pt x="19919" y="6510"/>
                    </a:cubicBezTo>
                    <a:cubicBezTo>
                      <a:pt x="19919" y="6510"/>
                      <a:pt x="20065" y="5047"/>
                      <a:pt x="17563" y="3376"/>
                    </a:cubicBezTo>
                    <a:cubicBezTo>
                      <a:pt x="15078" y="1718"/>
                      <a:pt x="2701" y="25"/>
                      <a:pt x="25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8">
                <a:extLst>
                  <a:ext uri="{FF2B5EF4-FFF2-40B4-BE49-F238E27FC236}">
                    <a16:creationId xmlns:a16="http://schemas.microsoft.com/office/drawing/2014/main" id="{F7E6B6E4-BA56-2B72-CFAB-531C9BE93B86}"/>
                  </a:ext>
                </a:extLst>
              </p:cNvPr>
              <p:cNvSpPr/>
              <p:nvPr/>
            </p:nvSpPr>
            <p:spPr>
              <a:xfrm>
                <a:off x="5554240" y="1301126"/>
                <a:ext cx="57494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51" h="5905" extrusionOk="0">
                    <a:moveTo>
                      <a:pt x="4740" y="0"/>
                    </a:moveTo>
                    <a:cubicBezTo>
                      <a:pt x="4360" y="0"/>
                      <a:pt x="3580" y="210"/>
                      <a:pt x="1964" y="1972"/>
                    </a:cubicBezTo>
                    <a:cubicBezTo>
                      <a:pt x="1" y="4112"/>
                      <a:pt x="358" y="5640"/>
                      <a:pt x="358" y="5640"/>
                    </a:cubicBezTo>
                    <a:lnTo>
                      <a:pt x="703" y="5904"/>
                    </a:lnTo>
                    <a:cubicBezTo>
                      <a:pt x="703" y="5904"/>
                      <a:pt x="468" y="5339"/>
                      <a:pt x="1775" y="3181"/>
                    </a:cubicBezTo>
                    <a:cubicBezTo>
                      <a:pt x="3082" y="1020"/>
                      <a:pt x="4828" y="948"/>
                      <a:pt x="5190" y="706"/>
                    </a:cubicBezTo>
                    <a:cubicBezTo>
                      <a:pt x="5551" y="464"/>
                      <a:pt x="5211" y="50"/>
                      <a:pt x="4933" y="16"/>
                    </a:cubicBezTo>
                    <a:cubicBezTo>
                      <a:pt x="4884" y="10"/>
                      <a:pt x="4821" y="0"/>
                      <a:pt x="4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8">
                <a:extLst>
                  <a:ext uri="{FF2B5EF4-FFF2-40B4-BE49-F238E27FC236}">
                    <a16:creationId xmlns:a16="http://schemas.microsoft.com/office/drawing/2014/main" id="{CF97570F-18D0-F2D1-A218-690DC10A8374}"/>
                  </a:ext>
                </a:extLst>
              </p:cNvPr>
              <p:cNvSpPr/>
              <p:nvPr/>
            </p:nvSpPr>
            <p:spPr>
              <a:xfrm>
                <a:off x="5459530" y="1339215"/>
                <a:ext cx="180262" cy="92834"/>
              </a:xfrm>
              <a:custGeom>
                <a:avLst/>
                <a:gdLst/>
                <a:ahLst/>
                <a:cxnLst/>
                <a:rect l="l" t="t" r="r" b="b"/>
                <a:pathLst>
                  <a:path w="17404" h="8963" extrusionOk="0">
                    <a:moveTo>
                      <a:pt x="5529" y="1"/>
                    </a:moveTo>
                    <a:cubicBezTo>
                      <a:pt x="2680" y="1"/>
                      <a:pt x="1" y="2452"/>
                      <a:pt x="1" y="2452"/>
                    </a:cubicBezTo>
                    <a:lnTo>
                      <a:pt x="2419" y="4400"/>
                    </a:lnTo>
                    <a:cubicBezTo>
                      <a:pt x="3275" y="3808"/>
                      <a:pt x="3986" y="3592"/>
                      <a:pt x="4567" y="3592"/>
                    </a:cubicBezTo>
                    <a:cubicBezTo>
                      <a:pt x="6123" y="3592"/>
                      <a:pt x="6746" y="5142"/>
                      <a:pt x="6746" y="5142"/>
                    </a:cubicBezTo>
                    <a:cubicBezTo>
                      <a:pt x="7243" y="4826"/>
                      <a:pt x="7709" y="4699"/>
                      <a:pt x="8138" y="4699"/>
                    </a:cubicBezTo>
                    <a:cubicBezTo>
                      <a:pt x="9940" y="4699"/>
                      <a:pt x="11091" y="6945"/>
                      <a:pt x="11091" y="6945"/>
                    </a:cubicBezTo>
                    <a:cubicBezTo>
                      <a:pt x="11802" y="6498"/>
                      <a:pt x="12488" y="6321"/>
                      <a:pt x="13129" y="6321"/>
                    </a:cubicBezTo>
                    <a:cubicBezTo>
                      <a:pt x="15602" y="6321"/>
                      <a:pt x="17402" y="8962"/>
                      <a:pt x="17402" y="8962"/>
                    </a:cubicBezTo>
                    <a:cubicBezTo>
                      <a:pt x="17404" y="8875"/>
                      <a:pt x="17404" y="8789"/>
                      <a:pt x="17402" y="8701"/>
                    </a:cubicBezTo>
                    <a:cubicBezTo>
                      <a:pt x="17325" y="4446"/>
                      <a:pt x="13275" y="1808"/>
                      <a:pt x="12033" y="1808"/>
                    </a:cubicBezTo>
                    <a:cubicBezTo>
                      <a:pt x="12007" y="1808"/>
                      <a:pt x="11982" y="1809"/>
                      <a:pt x="11958" y="1812"/>
                    </a:cubicBezTo>
                    <a:cubicBezTo>
                      <a:pt x="11829" y="1825"/>
                      <a:pt x="11702" y="1831"/>
                      <a:pt x="11575" y="1831"/>
                    </a:cubicBezTo>
                    <a:cubicBezTo>
                      <a:pt x="10558" y="1831"/>
                      <a:pt x="9548" y="1411"/>
                      <a:pt x="7399" y="405"/>
                    </a:cubicBezTo>
                    <a:cubicBezTo>
                      <a:pt x="6785" y="118"/>
                      <a:pt x="6153" y="1"/>
                      <a:pt x="55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8">
                <a:extLst>
                  <a:ext uri="{FF2B5EF4-FFF2-40B4-BE49-F238E27FC236}">
                    <a16:creationId xmlns:a16="http://schemas.microsoft.com/office/drawing/2014/main" id="{A07044EF-B697-56ED-E644-6785B9B8C1EF}"/>
                  </a:ext>
                </a:extLst>
              </p:cNvPr>
              <p:cNvSpPr/>
              <p:nvPr/>
            </p:nvSpPr>
            <p:spPr>
              <a:xfrm>
                <a:off x="5425097" y="1461790"/>
                <a:ext cx="187108" cy="103689"/>
              </a:xfrm>
              <a:custGeom>
                <a:avLst/>
                <a:gdLst/>
                <a:ahLst/>
                <a:cxnLst/>
                <a:rect l="l" t="t" r="r" b="b"/>
                <a:pathLst>
                  <a:path w="18065" h="10011" extrusionOk="0">
                    <a:moveTo>
                      <a:pt x="806" y="1"/>
                    </a:moveTo>
                    <a:cubicBezTo>
                      <a:pt x="0" y="3999"/>
                      <a:pt x="4024" y="7184"/>
                      <a:pt x="5537" y="8115"/>
                    </a:cubicBezTo>
                    <a:cubicBezTo>
                      <a:pt x="6298" y="8583"/>
                      <a:pt x="7025" y="8700"/>
                      <a:pt x="7560" y="8700"/>
                    </a:cubicBezTo>
                    <a:cubicBezTo>
                      <a:pt x="8090" y="8700"/>
                      <a:pt x="8432" y="8585"/>
                      <a:pt x="8432" y="8585"/>
                    </a:cubicBezTo>
                    <a:cubicBezTo>
                      <a:pt x="8432" y="8585"/>
                      <a:pt x="8978" y="10011"/>
                      <a:pt x="11861" y="10011"/>
                    </a:cubicBezTo>
                    <a:cubicBezTo>
                      <a:pt x="12020" y="10011"/>
                      <a:pt x="12186" y="10006"/>
                      <a:pt x="12360" y="9997"/>
                    </a:cubicBezTo>
                    <a:cubicBezTo>
                      <a:pt x="15677" y="9822"/>
                      <a:pt x="18064" y="6253"/>
                      <a:pt x="18064" y="6253"/>
                    </a:cubicBezTo>
                    <a:cubicBezTo>
                      <a:pt x="16587" y="5778"/>
                      <a:pt x="16201" y="4375"/>
                      <a:pt x="16201" y="4375"/>
                    </a:cubicBezTo>
                    <a:cubicBezTo>
                      <a:pt x="16201" y="4375"/>
                      <a:pt x="15851" y="4907"/>
                      <a:pt x="14516" y="4907"/>
                    </a:cubicBezTo>
                    <a:cubicBezTo>
                      <a:pt x="14382" y="4907"/>
                      <a:pt x="14239" y="4902"/>
                      <a:pt x="14085" y="4890"/>
                    </a:cubicBezTo>
                    <a:cubicBezTo>
                      <a:pt x="12396" y="4763"/>
                      <a:pt x="11400" y="3440"/>
                      <a:pt x="11400" y="3440"/>
                    </a:cubicBezTo>
                    <a:cubicBezTo>
                      <a:pt x="11400" y="3440"/>
                      <a:pt x="10811" y="4187"/>
                      <a:pt x="9723" y="4187"/>
                    </a:cubicBezTo>
                    <a:cubicBezTo>
                      <a:pt x="9468" y="4187"/>
                      <a:pt x="9185" y="4146"/>
                      <a:pt x="8877" y="4045"/>
                    </a:cubicBezTo>
                    <a:cubicBezTo>
                      <a:pt x="7249" y="3514"/>
                      <a:pt x="6421" y="1642"/>
                      <a:pt x="6421" y="1642"/>
                    </a:cubicBezTo>
                    <a:cubicBezTo>
                      <a:pt x="6421" y="1642"/>
                      <a:pt x="5813" y="2434"/>
                      <a:pt x="4435" y="2434"/>
                    </a:cubicBezTo>
                    <a:cubicBezTo>
                      <a:pt x="4216" y="2434"/>
                      <a:pt x="3977" y="2414"/>
                      <a:pt x="3718" y="2367"/>
                    </a:cubicBezTo>
                    <a:cubicBezTo>
                      <a:pt x="1831" y="2031"/>
                      <a:pt x="807" y="1"/>
                      <a:pt x="8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38">
              <a:extLst>
                <a:ext uri="{FF2B5EF4-FFF2-40B4-BE49-F238E27FC236}">
                  <a16:creationId xmlns:a16="http://schemas.microsoft.com/office/drawing/2014/main" id="{0BA975EE-03A2-1CF7-8F41-8694FBADE571}"/>
                </a:ext>
              </a:extLst>
            </p:cNvPr>
            <p:cNvGrpSpPr/>
            <p:nvPr/>
          </p:nvGrpSpPr>
          <p:grpSpPr>
            <a:xfrm rot="-7039952" flipH="1">
              <a:off x="2084349" y="2503392"/>
              <a:ext cx="383791" cy="430463"/>
              <a:chOff x="5055001" y="1564010"/>
              <a:chExt cx="390990" cy="438477"/>
            </a:xfrm>
          </p:grpSpPr>
          <p:sp>
            <p:nvSpPr>
              <p:cNvPr id="791" name="Google Shape;791;p38">
                <a:extLst>
                  <a:ext uri="{FF2B5EF4-FFF2-40B4-BE49-F238E27FC236}">
                    <a16:creationId xmlns:a16="http://schemas.microsoft.com/office/drawing/2014/main" id="{8927EEC6-1705-6D43-A905-A303E1414E73}"/>
                  </a:ext>
                </a:extLst>
              </p:cNvPr>
              <p:cNvSpPr/>
              <p:nvPr/>
            </p:nvSpPr>
            <p:spPr>
              <a:xfrm>
                <a:off x="5142055" y="1663713"/>
                <a:ext cx="201070" cy="225017"/>
              </a:xfrm>
              <a:custGeom>
                <a:avLst/>
                <a:gdLst/>
                <a:ahLst/>
                <a:cxnLst/>
                <a:rect l="l" t="t" r="r" b="b"/>
                <a:pathLst>
                  <a:path w="19413" h="21725" extrusionOk="0">
                    <a:moveTo>
                      <a:pt x="890" y="1"/>
                    </a:moveTo>
                    <a:lnTo>
                      <a:pt x="1" y="847"/>
                    </a:lnTo>
                    <a:cubicBezTo>
                      <a:pt x="1" y="847"/>
                      <a:pt x="11381" y="11831"/>
                      <a:pt x="16796" y="21724"/>
                    </a:cubicBezTo>
                    <a:lnTo>
                      <a:pt x="19413" y="21001"/>
                    </a:lnTo>
                    <a:cubicBezTo>
                      <a:pt x="19413" y="21001"/>
                      <a:pt x="12987" y="8932"/>
                      <a:pt x="8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8">
                <a:extLst>
                  <a:ext uri="{FF2B5EF4-FFF2-40B4-BE49-F238E27FC236}">
                    <a16:creationId xmlns:a16="http://schemas.microsoft.com/office/drawing/2014/main" id="{F4ACA4A6-AE26-B5A4-B517-8BF6A249631D}"/>
                  </a:ext>
                </a:extLst>
              </p:cNvPr>
              <p:cNvSpPr/>
              <p:nvPr/>
            </p:nvSpPr>
            <p:spPr>
              <a:xfrm>
                <a:off x="5237107" y="1779161"/>
                <a:ext cx="118842" cy="108112"/>
              </a:xfrm>
              <a:custGeom>
                <a:avLst/>
                <a:gdLst/>
                <a:ahLst/>
                <a:cxnLst/>
                <a:rect l="l" t="t" r="r" b="b"/>
                <a:pathLst>
                  <a:path w="11474" h="10438" extrusionOk="0">
                    <a:moveTo>
                      <a:pt x="9885" y="1"/>
                    </a:moveTo>
                    <a:lnTo>
                      <a:pt x="9885" y="1"/>
                    </a:lnTo>
                    <a:cubicBezTo>
                      <a:pt x="9885" y="1"/>
                      <a:pt x="9330" y="7455"/>
                      <a:pt x="0" y="10085"/>
                    </a:cubicBezTo>
                    <a:cubicBezTo>
                      <a:pt x="0" y="10085"/>
                      <a:pt x="978" y="10437"/>
                      <a:pt x="2398" y="10437"/>
                    </a:cubicBezTo>
                    <a:cubicBezTo>
                      <a:pt x="4033" y="10437"/>
                      <a:pt x="6253" y="9970"/>
                      <a:pt x="8241" y="7960"/>
                    </a:cubicBezTo>
                    <a:cubicBezTo>
                      <a:pt x="11473" y="4698"/>
                      <a:pt x="9885" y="1"/>
                      <a:pt x="98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8">
                <a:extLst>
                  <a:ext uri="{FF2B5EF4-FFF2-40B4-BE49-F238E27FC236}">
                    <a16:creationId xmlns:a16="http://schemas.microsoft.com/office/drawing/2014/main" id="{BADD87FD-6270-490B-1D96-ACCADABEF48E}"/>
                  </a:ext>
                </a:extLst>
              </p:cNvPr>
              <p:cNvSpPr/>
              <p:nvPr/>
            </p:nvSpPr>
            <p:spPr>
              <a:xfrm>
                <a:off x="5212256" y="1744988"/>
                <a:ext cx="103554" cy="89385"/>
              </a:xfrm>
              <a:custGeom>
                <a:avLst/>
                <a:gdLst/>
                <a:ahLst/>
                <a:cxnLst/>
                <a:rect l="l" t="t" r="r" b="b"/>
                <a:pathLst>
                  <a:path w="9998" h="8630" extrusionOk="0">
                    <a:moveTo>
                      <a:pt x="8822" y="1"/>
                    </a:moveTo>
                    <a:lnTo>
                      <a:pt x="8822" y="3"/>
                    </a:lnTo>
                    <a:cubicBezTo>
                      <a:pt x="8822" y="3"/>
                      <a:pt x="8064" y="6343"/>
                      <a:pt x="0" y="8230"/>
                    </a:cubicBezTo>
                    <a:cubicBezTo>
                      <a:pt x="0" y="8230"/>
                      <a:pt x="971" y="8630"/>
                      <a:pt x="2359" y="8630"/>
                    </a:cubicBezTo>
                    <a:cubicBezTo>
                      <a:pt x="3718" y="8630"/>
                      <a:pt x="5476" y="8247"/>
                      <a:pt x="7116" y="6733"/>
                    </a:cubicBezTo>
                    <a:cubicBezTo>
                      <a:pt x="9998" y="4071"/>
                      <a:pt x="8822" y="1"/>
                      <a:pt x="8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8">
                <a:extLst>
                  <a:ext uri="{FF2B5EF4-FFF2-40B4-BE49-F238E27FC236}">
                    <a16:creationId xmlns:a16="http://schemas.microsoft.com/office/drawing/2014/main" id="{D55D880C-D820-BC02-20C0-3BD35263B23E}"/>
                  </a:ext>
                </a:extLst>
              </p:cNvPr>
              <p:cNvSpPr/>
              <p:nvPr/>
            </p:nvSpPr>
            <p:spPr>
              <a:xfrm>
                <a:off x="5188846" y="1707738"/>
                <a:ext cx="90928" cy="78489"/>
              </a:xfrm>
              <a:custGeom>
                <a:avLst/>
                <a:gdLst/>
                <a:ahLst/>
                <a:cxnLst/>
                <a:rect l="l" t="t" r="r" b="b"/>
                <a:pathLst>
                  <a:path w="8779" h="7578" extrusionOk="0">
                    <a:moveTo>
                      <a:pt x="7745" y="1"/>
                    </a:moveTo>
                    <a:cubicBezTo>
                      <a:pt x="7745" y="1"/>
                      <a:pt x="7080" y="5568"/>
                      <a:pt x="0" y="7227"/>
                    </a:cubicBezTo>
                    <a:cubicBezTo>
                      <a:pt x="0" y="7227"/>
                      <a:pt x="852" y="7578"/>
                      <a:pt x="2071" y="7578"/>
                    </a:cubicBezTo>
                    <a:cubicBezTo>
                      <a:pt x="3264" y="7578"/>
                      <a:pt x="4808" y="7242"/>
                      <a:pt x="6248" y="5912"/>
                    </a:cubicBezTo>
                    <a:cubicBezTo>
                      <a:pt x="8779" y="3575"/>
                      <a:pt x="7745" y="1"/>
                      <a:pt x="77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8">
                <a:extLst>
                  <a:ext uri="{FF2B5EF4-FFF2-40B4-BE49-F238E27FC236}">
                    <a16:creationId xmlns:a16="http://schemas.microsoft.com/office/drawing/2014/main" id="{7EDD0C74-8806-A57C-C1C1-BD2AFF4FD2E8}"/>
                  </a:ext>
                </a:extLst>
              </p:cNvPr>
              <p:cNvSpPr/>
              <p:nvPr/>
            </p:nvSpPr>
            <p:spPr>
              <a:xfrm>
                <a:off x="5153688" y="1671109"/>
                <a:ext cx="74501" cy="67086"/>
              </a:xfrm>
              <a:custGeom>
                <a:avLst/>
                <a:gdLst/>
                <a:ahLst/>
                <a:cxnLst/>
                <a:rect l="l" t="t" r="r" b="b"/>
                <a:pathLst>
                  <a:path w="7193" h="6477" extrusionOk="0">
                    <a:moveTo>
                      <a:pt x="6226" y="1"/>
                    </a:moveTo>
                    <a:lnTo>
                      <a:pt x="6226" y="1"/>
                    </a:lnTo>
                    <a:cubicBezTo>
                      <a:pt x="6226" y="1"/>
                      <a:pt x="5839" y="4651"/>
                      <a:pt x="1" y="6243"/>
                    </a:cubicBezTo>
                    <a:cubicBezTo>
                      <a:pt x="1" y="6243"/>
                      <a:pt x="631" y="6476"/>
                      <a:pt x="1542" y="6476"/>
                    </a:cubicBezTo>
                    <a:cubicBezTo>
                      <a:pt x="2558" y="6476"/>
                      <a:pt x="3924" y="6187"/>
                      <a:pt x="5158" y="4962"/>
                    </a:cubicBezTo>
                    <a:cubicBezTo>
                      <a:pt x="7193" y="2943"/>
                      <a:pt x="6226" y="1"/>
                      <a:pt x="62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8">
                <a:extLst>
                  <a:ext uri="{FF2B5EF4-FFF2-40B4-BE49-F238E27FC236}">
                    <a16:creationId xmlns:a16="http://schemas.microsoft.com/office/drawing/2014/main" id="{FE254EFC-586F-B791-8607-4F059A08D685}"/>
                  </a:ext>
                </a:extLst>
              </p:cNvPr>
              <p:cNvSpPr/>
              <p:nvPr/>
            </p:nvSpPr>
            <p:spPr>
              <a:xfrm>
                <a:off x="5055001" y="1564010"/>
                <a:ext cx="120924" cy="123927"/>
              </a:xfrm>
              <a:custGeom>
                <a:avLst/>
                <a:gdLst/>
                <a:ahLst/>
                <a:cxnLst/>
                <a:rect l="l" t="t" r="r" b="b"/>
                <a:pathLst>
                  <a:path w="11675" h="11965" extrusionOk="0">
                    <a:moveTo>
                      <a:pt x="8202" y="0"/>
                    </a:moveTo>
                    <a:cubicBezTo>
                      <a:pt x="8202" y="0"/>
                      <a:pt x="5722" y="4300"/>
                      <a:pt x="6892" y="7841"/>
                    </a:cubicBezTo>
                    <a:cubicBezTo>
                      <a:pt x="6892" y="7841"/>
                      <a:pt x="6841" y="7840"/>
                      <a:pt x="6749" y="7840"/>
                    </a:cubicBezTo>
                    <a:cubicBezTo>
                      <a:pt x="5936" y="7840"/>
                      <a:pt x="1869" y="7974"/>
                      <a:pt x="0" y="10598"/>
                    </a:cubicBezTo>
                    <a:cubicBezTo>
                      <a:pt x="0" y="10598"/>
                      <a:pt x="1641" y="11965"/>
                      <a:pt x="4441" y="11965"/>
                    </a:cubicBezTo>
                    <a:cubicBezTo>
                      <a:pt x="5750" y="11965"/>
                      <a:pt x="7313" y="11666"/>
                      <a:pt x="9080" y="10788"/>
                    </a:cubicBezTo>
                    <a:lnTo>
                      <a:pt x="9658" y="9905"/>
                    </a:lnTo>
                    <a:cubicBezTo>
                      <a:pt x="9658" y="9905"/>
                      <a:pt x="11674" y="4838"/>
                      <a:pt x="8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8">
                <a:extLst>
                  <a:ext uri="{FF2B5EF4-FFF2-40B4-BE49-F238E27FC236}">
                    <a16:creationId xmlns:a16="http://schemas.microsoft.com/office/drawing/2014/main" id="{1BFFE857-6014-331D-409E-83BFC015A7BA}"/>
                  </a:ext>
                </a:extLst>
              </p:cNvPr>
              <p:cNvSpPr/>
              <p:nvPr/>
            </p:nvSpPr>
            <p:spPr>
              <a:xfrm>
                <a:off x="5271591" y="1844639"/>
                <a:ext cx="174400" cy="157848"/>
              </a:xfrm>
              <a:custGeom>
                <a:avLst/>
                <a:gdLst/>
                <a:ahLst/>
                <a:cxnLst/>
                <a:rect l="l" t="t" r="r" b="b"/>
                <a:pathLst>
                  <a:path w="16838" h="15240" extrusionOk="0">
                    <a:moveTo>
                      <a:pt x="9422" y="0"/>
                    </a:moveTo>
                    <a:cubicBezTo>
                      <a:pt x="7073" y="0"/>
                      <a:pt x="5783" y="2764"/>
                      <a:pt x="5783" y="2764"/>
                    </a:cubicBezTo>
                    <a:lnTo>
                      <a:pt x="5381" y="3489"/>
                    </a:lnTo>
                    <a:cubicBezTo>
                      <a:pt x="5381" y="3489"/>
                      <a:pt x="5273" y="3451"/>
                      <a:pt x="5076" y="3451"/>
                    </a:cubicBezTo>
                    <a:cubicBezTo>
                      <a:pt x="4548" y="3451"/>
                      <a:pt x="3384" y="3722"/>
                      <a:pt x="1959" y="5716"/>
                    </a:cubicBezTo>
                    <a:cubicBezTo>
                      <a:pt x="1" y="8455"/>
                      <a:pt x="2675" y="12604"/>
                      <a:pt x="5994" y="14213"/>
                    </a:cubicBezTo>
                    <a:cubicBezTo>
                      <a:pt x="7696" y="15038"/>
                      <a:pt x="9235" y="15239"/>
                      <a:pt x="10330" y="15239"/>
                    </a:cubicBezTo>
                    <a:cubicBezTo>
                      <a:pt x="11371" y="15239"/>
                      <a:pt x="12012" y="15058"/>
                      <a:pt x="12012" y="15058"/>
                    </a:cubicBezTo>
                    <a:cubicBezTo>
                      <a:pt x="9704" y="13485"/>
                      <a:pt x="9820" y="10626"/>
                      <a:pt x="9820" y="10626"/>
                    </a:cubicBezTo>
                    <a:lnTo>
                      <a:pt x="9820" y="10626"/>
                    </a:lnTo>
                    <a:cubicBezTo>
                      <a:pt x="9820" y="10626"/>
                      <a:pt x="9906" y="11662"/>
                      <a:pt x="11620" y="13239"/>
                    </a:cubicBezTo>
                    <a:cubicBezTo>
                      <a:pt x="12786" y="14315"/>
                      <a:pt x="13665" y="14486"/>
                      <a:pt x="14107" y="14486"/>
                    </a:cubicBezTo>
                    <a:cubicBezTo>
                      <a:pt x="14315" y="14486"/>
                      <a:pt x="14426" y="14448"/>
                      <a:pt x="14426" y="14448"/>
                    </a:cubicBezTo>
                    <a:cubicBezTo>
                      <a:pt x="16837" y="10105"/>
                      <a:pt x="14050" y="1735"/>
                      <a:pt x="10820" y="314"/>
                    </a:cubicBezTo>
                    <a:cubicBezTo>
                      <a:pt x="10319" y="93"/>
                      <a:pt x="9852" y="0"/>
                      <a:pt x="94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8">
                <a:extLst>
                  <a:ext uri="{FF2B5EF4-FFF2-40B4-BE49-F238E27FC236}">
                    <a16:creationId xmlns:a16="http://schemas.microsoft.com/office/drawing/2014/main" id="{5B5BC56A-456E-4D4E-C4EC-7F029925BED4}"/>
                  </a:ext>
                </a:extLst>
              </p:cNvPr>
              <p:cNvSpPr/>
              <p:nvPr/>
            </p:nvSpPr>
            <p:spPr>
              <a:xfrm>
                <a:off x="5369699" y="1897644"/>
                <a:ext cx="28504" cy="26971"/>
              </a:xfrm>
              <a:custGeom>
                <a:avLst/>
                <a:gdLst/>
                <a:ahLst/>
                <a:cxnLst/>
                <a:rect l="l" t="t" r="r" b="b"/>
                <a:pathLst>
                  <a:path w="2752" h="2604" extrusionOk="0">
                    <a:moveTo>
                      <a:pt x="1374" y="1"/>
                    </a:moveTo>
                    <a:cubicBezTo>
                      <a:pt x="722" y="1"/>
                      <a:pt x="161" y="489"/>
                      <a:pt x="83" y="1152"/>
                    </a:cubicBezTo>
                    <a:cubicBezTo>
                      <a:pt x="1" y="1865"/>
                      <a:pt x="511" y="2512"/>
                      <a:pt x="1225" y="2595"/>
                    </a:cubicBezTo>
                    <a:cubicBezTo>
                      <a:pt x="1277" y="2601"/>
                      <a:pt x="1328" y="2604"/>
                      <a:pt x="1379" y="2604"/>
                    </a:cubicBezTo>
                    <a:cubicBezTo>
                      <a:pt x="2030" y="2604"/>
                      <a:pt x="2591" y="2115"/>
                      <a:pt x="2669" y="1453"/>
                    </a:cubicBezTo>
                    <a:cubicBezTo>
                      <a:pt x="2752" y="740"/>
                      <a:pt x="2242" y="92"/>
                      <a:pt x="1527" y="10"/>
                    </a:cubicBezTo>
                    <a:cubicBezTo>
                      <a:pt x="1476" y="4"/>
                      <a:pt x="1424" y="1"/>
                      <a:pt x="13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9" name="Google Shape;799;p38">
              <a:extLst>
                <a:ext uri="{FF2B5EF4-FFF2-40B4-BE49-F238E27FC236}">
                  <a16:creationId xmlns:a16="http://schemas.microsoft.com/office/drawing/2014/main" id="{B1F1DDAC-BEA7-355F-265E-5EAC94991856}"/>
                </a:ext>
              </a:extLst>
            </p:cNvPr>
            <p:cNvGrpSpPr/>
            <p:nvPr/>
          </p:nvGrpSpPr>
          <p:grpSpPr>
            <a:xfrm rot="10800000" flipH="1">
              <a:off x="1775820" y="2836011"/>
              <a:ext cx="347035" cy="395737"/>
              <a:chOff x="5116086" y="1135127"/>
              <a:chExt cx="353540" cy="403114"/>
            </a:xfrm>
          </p:grpSpPr>
          <p:sp>
            <p:nvSpPr>
              <p:cNvPr id="800" name="Google Shape;800;p38">
                <a:extLst>
                  <a:ext uri="{FF2B5EF4-FFF2-40B4-BE49-F238E27FC236}">
                    <a16:creationId xmlns:a16="http://schemas.microsoft.com/office/drawing/2014/main" id="{22644A46-BEC6-F104-6E1C-1CA85AF67628}"/>
                  </a:ext>
                </a:extLst>
              </p:cNvPr>
              <p:cNvSpPr/>
              <p:nvPr/>
            </p:nvSpPr>
            <p:spPr>
              <a:xfrm>
                <a:off x="5116086" y="1337289"/>
                <a:ext cx="140562" cy="112503"/>
              </a:xfrm>
              <a:custGeom>
                <a:avLst/>
                <a:gdLst/>
                <a:ahLst/>
                <a:cxnLst/>
                <a:rect l="l" t="t" r="r" b="b"/>
                <a:pathLst>
                  <a:path w="13571" h="10862" extrusionOk="0">
                    <a:moveTo>
                      <a:pt x="11968" y="1"/>
                    </a:moveTo>
                    <a:lnTo>
                      <a:pt x="9116" y="1349"/>
                    </a:lnTo>
                    <a:cubicBezTo>
                      <a:pt x="9116" y="1349"/>
                      <a:pt x="10010" y="2965"/>
                      <a:pt x="8419" y="4945"/>
                    </a:cubicBezTo>
                    <a:cubicBezTo>
                      <a:pt x="6827" y="6925"/>
                      <a:pt x="4568" y="7275"/>
                      <a:pt x="3559" y="7400"/>
                    </a:cubicBezTo>
                    <a:cubicBezTo>
                      <a:pt x="2549" y="7526"/>
                      <a:pt x="0" y="8331"/>
                      <a:pt x="1865" y="10402"/>
                    </a:cubicBezTo>
                    <a:cubicBezTo>
                      <a:pt x="2157" y="10725"/>
                      <a:pt x="2569" y="10862"/>
                      <a:pt x="3058" y="10862"/>
                    </a:cubicBezTo>
                    <a:cubicBezTo>
                      <a:pt x="5701" y="10862"/>
                      <a:pt x="10575" y="6877"/>
                      <a:pt x="10575" y="6877"/>
                    </a:cubicBezTo>
                    <a:lnTo>
                      <a:pt x="13570" y="1718"/>
                    </a:lnTo>
                    <a:lnTo>
                      <a:pt x="119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8">
                <a:extLst>
                  <a:ext uri="{FF2B5EF4-FFF2-40B4-BE49-F238E27FC236}">
                    <a16:creationId xmlns:a16="http://schemas.microsoft.com/office/drawing/2014/main" id="{2B4AEEAD-DEAF-D665-5EB9-4D88E3F56021}"/>
                  </a:ext>
                </a:extLst>
              </p:cNvPr>
              <p:cNvSpPr/>
              <p:nvPr/>
            </p:nvSpPr>
            <p:spPr>
              <a:xfrm>
                <a:off x="5128382" y="1321315"/>
                <a:ext cx="163576" cy="135176"/>
              </a:xfrm>
              <a:custGeom>
                <a:avLst/>
                <a:gdLst/>
                <a:ahLst/>
                <a:cxnLst/>
                <a:rect l="l" t="t" r="r" b="b"/>
                <a:pathLst>
                  <a:path w="15793" h="13051" extrusionOk="0">
                    <a:moveTo>
                      <a:pt x="13818" y="1"/>
                    </a:moveTo>
                    <a:cubicBezTo>
                      <a:pt x="11946" y="1"/>
                      <a:pt x="8195" y="1352"/>
                      <a:pt x="8195" y="1352"/>
                    </a:cubicBezTo>
                    <a:cubicBezTo>
                      <a:pt x="8195" y="1352"/>
                      <a:pt x="10312" y="5127"/>
                      <a:pt x="7218" y="7836"/>
                    </a:cubicBezTo>
                    <a:cubicBezTo>
                      <a:pt x="4125" y="10548"/>
                      <a:pt x="0" y="8827"/>
                      <a:pt x="301" y="11125"/>
                    </a:cubicBezTo>
                    <a:cubicBezTo>
                      <a:pt x="451" y="12271"/>
                      <a:pt x="2034" y="13050"/>
                      <a:pt x="4125" y="13050"/>
                    </a:cubicBezTo>
                    <a:cubicBezTo>
                      <a:pt x="6223" y="13050"/>
                      <a:pt x="8832" y="12265"/>
                      <a:pt x="11015" y="10275"/>
                    </a:cubicBezTo>
                    <a:cubicBezTo>
                      <a:pt x="15371" y="6305"/>
                      <a:pt x="15097" y="2885"/>
                      <a:pt x="15097" y="2885"/>
                    </a:cubicBezTo>
                    <a:cubicBezTo>
                      <a:pt x="15097" y="2885"/>
                      <a:pt x="15792" y="866"/>
                      <a:pt x="14631" y="158"/>
                    </a:cubicBezTo>
                    <a:cubicBezTo>
                      <a:pt x="14449" y="47"/>
                      <a:pt x="14166" y="1"/>
                      <a:pt x="1381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8">
                <a:extLst>
                  <a:ext uri="{FF2B5EF4-FFF2-40B4-BE49-F238E27FC236}">
                    <a16:creationId xmlns:a16="http://schemas.microsoft.com/office/drawing/2014/main" id="{0ECC784D-F65D-7E7F-DC7C-EDF52CACAB39}"/>
                  </a:ext>
                </a:extLst>
              </p:cNvPr>
              <p:cNvSpPr/>
              <p:nvPr/>
            </p:nvSpPr>
            <p:spPr>
              <a:xfrm>
                <a:off x="5290807" y="1228522"/>
                <a:ext cx="76987" cy="131944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12739" extrusionOk="0">
                    <a:moveTo>
                      <a:pt x="5166" y="0"/>
                    </a:moveTo>
                    <a:cubicBezTo>
                      <a:pt x="3644" y="0"/>
                      <a:pt x="1" y="12364"/>
                      <a:pt x="1" y="12364"/>
                    </a:cubicBezTo>
                    <a:cubicBezTo>
                      <a:pt x="1" y="12364"/>
                      <a:pt x="727" y="12738"/>
                      <a:pt x="1706" y="12738"/>
                    </a:cubicBezTo>
                    <a:cubicBezTo>
                      <a:pt x="2863" y="12738"/>
                      <a:pt x="4372" y="12215"/>
                      <a:pt x="5448" y="9930"/>
                    </a:cubicBezTo>
                    <a:cubicBezTo>
                      <a:pt x="7433" y="5716"/>
                      <a:pt x="6737" y="1572"/>
                      <a:pt x="5391" y="109"/>
                    </a:cubicBezTo>
                    <a:cubicBezTo>
                      <a:pt x="5323" y="35"/>
                      <a:pt x="5248" y="0"/>
                      <a:pt x="51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8">
                <a:extLst>
                  <a:ext uri="{FF2B5EF4-FFF2-40B4-BE49-F238E27FC236}">
                    <a16:creationId xmlns:a16="http://schemas.microsoft.com/office/drawing/2014/main" id="{A9B9FA32-BE95-5652-B6A8-368717E8E8E7}"/>
                  </a:ext>
                </a:extLst>
              </p:cNvPr>
              <p:cNvSpPr/>
              <p:nvPr/>
            </p:nvSpPr>
            <p:spPr>
              <a:xfrm>
                <a:off x="5293852" y="1217200"/>
                <a:ext cx="72451" cy="135673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13099" extrusionOk="0">
                    <a:moveTo>
                      <a:pt x="3011" y="0"/>
                    </a:moveTo>
                    <a:lnTo>
                      <a:pt x="0" y="12780"/>
                    </a:lnTo>
                    <a:cubicBezTo>
                      <a:pt x="0" y="12780"/>
                      <a:pt x="594" y="13098"/>
                      <a:pt x="1411" y="13098"/>
                    </a:cubicBezTo>
                    <a:cubicBezTo>
                      <a:pt x="2669" y="13098"/>
                      <a:pt x="4457" y="12343"/>
                      <a:pt x="5415" y="8504"/>
                    </a:cubicBezTo>
                    <a:cubicBezTo>
                      <a:pt x="6995" y="2173"/>
                      <a:pt x="3011" y="0"/>
                      <a:pt x="30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8">
                <a:extLst>
                  <a:ext uri="{FF2B5EF4-FFF2-40B4-BE49-F238E27FC236}">
                    <a16:creationId xmlns:a16="http://schemas.microsoft.com/office/drawing/2014/main" id="{51436C1E-4A50-C883-5989-5391FE2BE2E5}"/>
                  </a:ext>
                </a:extLst>
              </p:cNvPr>
              <p:cNvSpPr/>
              <p:nvPr/>
            </p:nvSpPr>
            <p:spPr>
              <a:xfrm>
                <a:off x="5162607" y="1135127"/>
                <a:ext cx="290663" cy="403114"/>
              </a:xfrm>
              <a:custGeom>
                <a:avLst/>
                <a:gdLst/>
                <a:ahLst/>
                <a:cxnLst/>
                <a:rect l="l" t="t" r="r" b="b"/>
                <a:pathLst>
                  <a:path w="28063" h="38920" extrusionOk="0">
                    <a:moveTo>
                      <a:pt x="20536" y="0"/>
                    </a:moveTo>
                    <a:cubicBezTo>
                      <a:pt x="17538" y="0"/>
                      <a:pt x="13221" y="929"/>
                      <a:pt x="8945" y="5100"/>
                    </a:cubicBezTo>
                    <a:cubicBezTo>
                      <a:pt x="1231" y="12625"/>
                      <a:pt x="0" y="25027"/>
                      <a:pt x="5231" y="33995"/>
                    </a:cubicBezTo>
                    <a:cubicBezTo>
                      <a:pt x="5231" y="33995"/>
                      <a:pt x="7451" y="38242"/>
                      <a:pt x="9766" y="38901"/>
                    </a:cubicBezTo>
                    <a:cubicBezTo>
                      <a:pt x="9766" y="38901"/>
                      <a:pt x="9819" y="38920"/>
                      <a:pt x="9912" y="38920"/>
                    </a:cubicBezTo>
                    <a:cubicBezTo>
                      <a:pt x="10144" y="38920"/>
                      <a:pt x="10623" y="38805"/>
                      <a:pt x="11144" y="38005"/>
                    </a:cubicBezTo>
                    <a:cubicBezTo>
                      <a:pt x="11873" y="36883"/>
                      <a:pt x="9814" y="27449"/>
                      <a:pt x="13750" y="17478"/>
                    </a:cubicBezTo>
                    <a:cubicBezTo>
                      <a:pt x="17688" y="7508"/>
                      <a:pt x="25206" y="3127"/>
                      <a:pt x="25206" y="3127"/>
                    </a:cubicBezTo>
                    <a:lnTo>
                      <a:pt x="28062" y="3441"/>
                    </a:lnTo>
                    <a:lnTo>
                      <a:pt x="28035" y="692"/>
                    </a:lnTo>
                    <a:lnTo>
                      <a:pt x="24506" y="601"/>
                    </a:lnTo>
                    <a:cubicBezTo>
                      <a:pt x="24506" y="601"/>
                      <a:pt x="22947" y="0"/>
                      <a:pt x="205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8">
                <a:extLst>
                  <a:ext uri="{FF2B5EF4-FFF2-40B4-BE49-F238E27FC236}">
                    <a16:creationId xmlns:a16="http://schemas.microsoft.com/office/drawing/2014/main" id="{FB27261F-1BE2-947A-3C1C-7594DC77C0A0}"/>
                  </a:ext>
                </a:extLst>
              </p:cNvPr>
              <p:cNvSpPr/>
              <p:nvPr/>
            </p:nvSpPr>
            <p:spPr>
              <a:xfrm>
                <a:off x="5214846" y="1153473"/>
                <a:ext cx="238430" cy="380721"/>
              </a:xfrm>
              <a:custGeom>
                <a:avLst/>
                <a:gdLst/>
                <a:ahLst/>
                <a:cxnLst/>
                <a:rect l="l" t="t" r="r" b="b"/>
                <a:pathLst>
                  <a:path w="23020" h="36758" extrusionOk="0">
                    <a:moveTo>
                      <a:pt x="19854" y="1"/>
                    </a:moveTo>
                    <a:cubicBezTo>
                      <a:pt x="19854" y="1"/>
                      <a:pt x="6284" y="2057"/>
                      <a:pt x="3030" y="14017"/>
                    </a:cubicBezTo>
                    <a:cubicBezTo>
                      <a:pt x="1" y="25150"/>
                      <a:pt x="4972" y="35394"/>
                      <a:pt x="5675" y="36758"/>
                    </a:cubicBezTo>
                    <a:cubicBezTo>
                      <a:pt x="5810" y="36629"/>
                      <a:pt x="5953" y="36459"/>
                      <a:pt x="6101" y="36234"/>
                    </a:cubicBezTo>
                    <a:cubicBezTo>
                      <a:pt x="6830" y="35112"/>
                      <a:pt x="4771" y="25678"/>
                      <a:pt x="8707" y="15707"/>
                    </a:cubicBezTo>
                    <a:cubicBezTo>
                      <a:pt x="12645" y="5737"/>
                      <a:pt x="20163" y="1354"/>
                      <a:pt x="20163" y="1354"/>
                    </a:cubicBezTo>
                    <a:lnTo>
                      <a:pt x="23019" y="1670"/>
                    </a:lnTo>
                    <a:lnTo>
                      <a:pt x="23005" y="222"/>
                    </a:lnTo>
                    <a:lnTo>
                      <a:pt x="198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8">
                <a:extLst>
                  <a:ext uri="{FF2B5EF4-FFF2-40B4-BE49-F238E27FC236}">
                    <a16:creationId xmlns:a16="http://schemas.microsoft.com/office/drawing/2014/main" id="{9D7C3A8E-6E0D-417B-409F-27637C6DBA0B}"/>
                  </a:ext>
                </a:extLst>
              </p:cNvPr>
              <p:cNvSpPr/>
              <p:nvPr/>
            </p:nvSpPr>
            <p:spPr>
              <a:xfrm>
                <a:off x="5237045" y="1153473"/>
                <a:ext cx="216234" cy="199133"/>
              </a:xfrm>
              <a:custGeom>
                <a:avLst/>
                <a:gdLst/>
                <a:ahLst/>
                <a:cxnLst/>
                <a:rect l="l" t="t" r="r" b="b"/>
                <a:pathLst>
                  <a:path w="20877" h="19226" extrusionOk="0">
                    <a:moveTo>
                      <a:pt x="5433" y="19133"/>
                    </a:moveTo>
                    <a:cubicBezTo>
                      <a:pt x="5432" y="19134"/>
                      <a:pt x="5431" y="19136"/>
                      <a:pt x="5431" y="19138"/>
                    </a:cubicBezTo>
                    <a:cubicBezTo>
                      <a:pt x="5431" y="19136"/>
                      <a:pt x="5432" y="19134"/>
                      <a:pt x="5433" y="19133"/>
                    </a:cubicBezTo>
                    <a:close/>
                    <a:moveTo>
                      <a:pt x="17711" y="1"/>
                    </a:moveTo>
                    <a:cubicBezTo>
                      <a:pt x="17711" y="1"/>
                      <a:pt x="4143" y="2057"/>
                      <a:pt x="887" y="14017"/>
                    </a:cubicBezTo>
                    <a:cubicBezTo>
                      <a:pt x="406" y="15788"/>
                      <a:pt x="128" y="17534"/>
                      <a:pt x="1" y="19226"/>
                    </a:cubicBezTo>
                    <a:cubicBezTo>
                      <a:pt x="2948" y="18192"/>
                      <a:pt x="4409" y="16306"/>
                      <a:pt x="4409" y="16306"/>
                    </a:cubicBezTo>
                    <a:cubicBezTo>
                      <a:pt x="4619" y="18429"/>
                      <a:pt x="5347" y="18867"/>
                      <a:pt x="5484" y="18932"/>
                    </a:cubicBezTo>
                    <a:cubicBezTo>
                      <a:pt x="5466" y="18999"/>
                      <a:pt x="5451" y="19066"/>
                      <a:pt x="5433" y="19133"/>
                    </a:cubicBezTo>
                    <a:lnTo>
                      <a:pt x="5433" y="19133"/>
                    </a:lnTo>
                    <a:cubicBezTo>
                      <a:pt x="5741" y="18004"/>
                      <a:pt x="6110" y="16861"/>
                      <a:pt x="6564" y="15707"/>
                    </a:cubicBezTo>
                    <a:cubicBezTo>
                      <a:pt x="10502" y="5737"/>
                      <a:pt x="18022" y="1356"/>
                      <a:pt x="18022" y="1356"/>
                    </a:cubicBezTo>
                    <a:lnTo>
                      <a:pt x="20876" y="1670"/>
                    </a:lnTo>
                    <a:lnTo>
                      <a:pt x="20862" y="224"/>
                    </a:lnTo>
                    <a:lnTo>
                      <a:pt x="1771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8">
                <a:extLst>
                  <a:ext uri="{FF2B5EF4-FFF2-40B4-BE49-F238E27FC236}">
                    <a16:creationId xmlns:a16="http://schemas.microsoft.com/office/drawing/2014/main" id="{5006E1A5-C03D-8412-839E-F57852A5488C}"/>
                  </a:ext>
                </a:extLst>
              </p:cNvPr>
              <p:cNvSpPr/>
              <p:nvPr/>
            </p:nvSpPr>
            <p:spPr>
              <a:xfrm>
                <a:off x="5288766" y="1358472"/>
                <a:ext cx="2776" cy="1171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31" extrusionOk="0">
                    <a:moveTo>
                      <a:pt x="268" y="1"/>
                    </a:moveTo>
                    <a:cubicBezTo>
                      <a:pt x="223" y="174"/>
                      <a:pt x="174" y="349"/>
                      <a:pt x="132" y="521"/>
                    </a:cubicBezTo>
                    <a:cubicBezTo>
                      <a:pt x="86" y="713"/>
                      <a:pt x="50" y="898"/>
                      <a:pt x="9" y="1087"/>
                    </a:cubicBezTo>
                    <a:lnTo>
                      <a:pt x="9" y="1087"/>
                    </a:lnTo>
                    <a:cubicBezTo>
                      <a:pt x="88" y="727"/>
                      <a:pt x="176" y="366"/>
                      <a:pt x="268" y="1"/>
                    </a:cubicBezTo>
                    <a:close/>
                    <a:moveTo>
                      <a:pt x="9" y="1087"/>
                    </a:moveTo>
                    <a:cubicBezTo>
                      <a:pt x="6" y="1102"/>
                      <a:pt x="3" y="1116"/>
                      <a:pt x="0" y="1131"/>
                    </a:cubicBezTo>
                    <a:cubicBezTo>
                      <a:pt x="3" y="1116"/>
                      <a:pt x="6" y="1102"/>
                      <a:pt x="9" y="1087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8">
                <a:extLst>
                  <a:ext uri="{FF2B5EF4-FFF2-40B4-BE49-F238E27FC236}">
                    <a16:creationId xmlns:a16="http://schemas.microsoft.com/office/drawing/2014/main" id="{0E2360FA-8549-674B-F0DF-887E0F5FBD58}"/>
                  </a:ext>
                </a:extLst>
              </p:cNvPr>
              <p:cNvSpPr/>
              <p:nvPr/>
            </p:nvSpPr>
            <p:spPr>
              <a:xfrm>
                <a:off x="5284674" y="1375077"/>
                <a:ext cx="3035" cy="1626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1570" extrusionOk="0">
                    <a:moveTo>
                      <a:pt x="0" y="1570"/>
                    </a:moveTo>
                    <a:cubicBezTo>
                      <a:pt x="84" y="1054"/>
                      <a:pt x="184" y="529"/>
                      <a:pt x="292" y="0"/>
                    </a:cubicBezTo>
                    <a:cubicBezTo>
                      <a:pt x="184" y="529"/>
                      <a:pt x="84" y="1054"/>
                      <a:pt x="0" y="1570"/>
                    </a:cubicBezTo>
                    <a:close/>
                  </a:path>
                </a:pathLst>
              </a:custGeom>
              <a:solidFill>
                <a:srgbClr val="F6C9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8">
                <a:extLst>
                  <a:ext uri="{FF2B5EF4-FFF2-40B4-BE49-F238E27FC236}">
                    <a16:creationId xmlns:a16="http://schemas.microsoft.com/office/drawing/2014/main" id="{7A0A49E5-85BB-B820-9C5D-E42CD9B91B23}"/>
                  </a:ext>
                </a:extLst>
              </p:cNvPr>
              <p:cNvSpPr/>
              <p:nvPr/>
            </p:nvSpPr>
            <p:spPr>
              <a:xfrm>
                <a:off x="5183324" y="1356007"/>
                <a:ext cx="65449" cy="172090"/>
              </a:xfrm>
              <a:custGeom>
                <a:avLst/>
                <a:gdLst/>
                <a:ahLst/>
                <a:cxnLst/>
                <a:rect l="l" t="t" r="r" b="b"/>
                <a:pathLst>
                  <a:path w="6319" h="16615" extrusionOk="0">
                    <a:moveTo>
                      <a:pt x="4088" y="0"/>
                    </a:moveTo>
                    <a:cubicBezTo>
                      <a:pt x="3228" y="208"/>
                      <a:pt x="2267" y="337"/>
                      <a:pt x="1203" y="337"/>
                    </a:cubicBezTo>
                    <a:cubicBezTo>
                      <a:pt x="836" y="337"/>
                      <a:pt x="456" y="321"/>
                      <a:pt x="64" y="289"/>
                    </a:cubicBezTo>
                    <a:lnTo>
                      <a:pt x="64" y="289"/>
                    </a:lnTo>
                    <a:cubicBezTo>
                      <a:pt x="1" y="4611"/>
                      <a:pt x="1053" y="8939"/>
                      <a:pt x="3231" y="12672"/>
                    </a:cubicBezTo>
                    <a:cubicBezTo>
                      <a:pt x="3231" y="12672"/>
                      <a:pt x="4527" y="15152"/>
                      <a:pt x="6173" y="16615"/>
                    </a:cubicBezTo>
                    <a:lnTo>
                      <a:pt x="6319" y="16572"/>
                    </a:lnTo>
                    <a:cubicBezTo>
                      <a:pt x="6319" y="16572"/>
                      <a:pt x="1347" y="11616"/>
                      <a:pt x="40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8">
                <a:extLst>
                  <a:ext uri="{FF2B5EF4-FFF2-40B4-BE49-F238E27FC236}">
                    <a16:creationId xmlns:a16="http://schemas.microsoft.com/office/drawing/2014/main" id="{28C80B68-AFD2-CF39-ABBF-BED3E8A82575}"/>
                  </a:ext>
                </a:extLst>
              </p:cNvPr>
              <p:cNvSpPr/>
              <p:nvPr/>
            </p:nvSpPr>
            <p:spPr>
              <a:xfrm>
                <a:off x="5437973" y="1142285"/>
                <a:ext cx="31653" cy="28493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2751" extrusionOk="0">
                    <a:moveTo>
                      <a:pt x="1452" y="1"/>
                    </a:moveTo>
                    <a:cubicBezTo>
                      <a:pt x="1" y="1519"/>
                      <a:pt x="1479" y="2750"/>
                      <a:pt x="1479" y="2750"/>
                    </a:cubicBezTo>
                    <a:cubicBezTo>
                      <a:pt x="3056" y="1359"/>
                      <a:pt x="1452" y="1"/>
                      <a:pt x="14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8">
                <a:extLst>
                  <a:ext uri="{FF2B5EF4-FFF2-40B4-BE49-F238E27FC236}">
                    <a16:creationId xmlns:a16="http://schemas.microsoft.com/office/drawing/2014/main" id="{968BA29C-7DE9-89F0-CF82-F36EC0F3F3E0}"/>
                  </a:ext>
                </a:extLst>
              </p:cNvPr>
              <p:cNvSpPr/>
              <p:nvPr/>
            </p:nvSpPr>
            <p:spPr>
              <a:xfrm>
                <a:off x="5135488" y="1175040"/>
                <a:ext cx="147222" cy="189936"/>
              </a:xfrm>
              <a:custGeom>
                <a:avLst/>
                <a:gdLst/>
                <a:ahLst/>
                <a:cxnLst/>
                <a:rect l="l" t="t" r="r" b="b"/>
                <a:pathLst>
                  <a:path w="14214" h="18338" extrusionOk="0">
                    <a:moveTo>
                      <a:pt x="6253" y="0"/>
                    </a:moveTo>
                    <a:cubicBezTo>
                      <a:pt x="5890" y="0"/>
                      <a:pt x="5438" y="170"/>
                      <a:pt x="4914" y="548"/>
                    </a:cubicBezTo>
                    <a:cubicBezTo>
                      <a:pt x="2943" y="1967"/>
                      <a:pt x="1" y="6009"/>
                      <a:pt x="16" y="11904"/>
                    </a:cubicBezTo>
                    <a:cubicBezTo>
                      <a:pt x="28" y="16932"/>
                      <a:pt x="2757" y="18337"/>
                      <a:pt x="5249" y="18337"/>
                    </a:cubicBezTo>
                    <a:cubicBezTo>
                      <a:pt x="5680" y="18337"/>
                      <a:pt x="6104" y="18295"/>
                      <a:pt x="6506" y="18222"/>
                    </a:cubicBezTo>
                    <a:cubicBezTo>
                      <a:pt x="9230" y="17729"/>
                      <a:pt x="11575" y="17498"/>
                      <a:pt x="14213" y="14224"/>
                    </a:cubicBezTo>
                    <a:lnTo>
                      <a:pt x="14213" y="14224"/>
                    </a:lnTo>
                    <a:cubicBezTo>
                      <a:pt x="14213" y="14225"/>
                      <a:pt x="12679" y="15758"/>
                      <a:pt x="10977" y="15758"/>
                    </a:cubicBezTo>
                    <a:cubicBezTo>
                      <a:pt x="10197" y="15758"/>
                      <a:pt x="9383" y="15437"/>
                      <a:pt x="8665" y="14499"/>
                    </a:cubicBezTo>
                    <a:cubicBezTo>
                      <a:pt x="6376" y="11515"/>
                      <a:pt x="6029" y="5460"/>
                      <a:pt x="6927" y="3054"/>
                    </a:cubicBezTo>
                    <a:cubicBezTo>
                      <a:pt x="7586" y="1289"/>
                      <a:pt x="7255" y="0"/>
                      <a:pt x="6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8">
                <a:extLst>
                  <a:ext uri="{FF2B5EF4-FFF2-40B4-BE49-F238E27FC236}">
                    <a16:creationId xmlns:a16="http://schemas.microsoft.com/office/drawing/2014/main" id="{E91289F9-BE82-D4EC-0FA1-393A9FBD38C3}"/>
                  </a:ext>
                </a:extLst>
              </p:cNvPr>
              <p:cNvSpPr/>
              <p:nvPr/>
            </p:nvSpPr>
            <p:spPr>
              <a:xfrm>
                <a:off x="5137756" y="1190402"/>
                <a:ext cx="117464" cy="174565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6854" extrusionOk="0">
                    <a:moveTo>
                      <a:pt x="5411" y="0"/>
                    </a:moveTo>
                    <a:cubicBezTo>
                      <a:pt x="5286" y="0"/>
                      <a:pt x="5131" y="23"/>
                      <a:pt x="4941" y="65"/>
                    </a:cubicBezTo>
                    <a:cubicBezTo>
                      <a:pt x="3536" y="369"/>
                      <a:pt x="0" y="5323"/>
                      <a:pt x="608" y="11031"/>
                    </a:cubicBezTo>
                    <a:cubicBezTo>
                      <a:pt x="948" y="14224"/>
                      <a:pt x="2327" y="15843"/>
                      <a:pt x="3474" y="16650"/>
                    </a:cubicBezTo>
                    <a:lnTo>
                      <a:pt x="3476" y="16650"/>
                    </a:lnTo>
                    <a:cubicBezTo>
                      <a:pt x="3989" y="16792"/>
                      <a:pt x="4518" y="16853"/>
                      <a:pt x="5037" y="16853"/>
                    </a:cubicBezTo>
                    <a:cubicBezTo>
                      <a:pt x="5465" y="16853"/>
                      <a:pt x="5887" y="16812"/>
                      <a:pt x="6287" y="16739"/>
                    </a:cubicBezTo>
                    <a:cubicBezTo>
                      <a:pt x="8071" y="16416"/>
                      <a:pt x="9692" y="16200"/>
                      <a:pt x="11341" y="15173"/>
                    </a:cubicBezTo>
                    <a:lnTo>
                      <a:pt x="11341" y="15173"/>
                    </a:lnTo>
                    <a:cubicBezTo>
                      <a:pt x="11031" y="15277"/>
                      <a:pt x="10678" y="15350"/>
                      <a:pt x="10300" y="15350"/>
                    </a:cubicBezTo>
                    <a:cubicBezTo>
                      <a:pt x="9624" y="15350"/>
                      <a:pt x="8867" y="15117"/>
                      <a:pt x="8126" y="14407"/>
                    </a:cubicBezTo>
                    <a:cubicBezTo>
                      <a:pt x="5968" y="12335"/>
                      <a:pt x="4954" y="7409"/>
                      <a:pt x="5389" y="3932"/>
                    </a:cubicBezTo>
                    <a:cubicBezTo>
                      <a:pt x="5766" y="928"/>
                      <a:pt x="6206" y="0"/>
                      <a:pt x="54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913E4E-9CC4-F506-FD1E-040DF3D615B8}"/>
              </a:ext>
            </a:extLst>
          </p:cNvPr>
          <p:cNvSpPr txBox="1"/>
          <p:nvPr/>
        </p:nvSpPr>
        <p:spPr>
          <a:xfrm>
            <a:off x="2007220" y="2897536"/>
            <a:ext cx="514950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ource Sans Pro"/>
                <a:ea typeface="Source Sans Pro"/>
              </a:rPr>
              <a:t>2. Key Insights from Rajasthan</a:t>
            </a:r>
            <a:endParaRPr lang="en-US">
              <a:latin typeface="Source Sans Pro"/>
              <a:ea typeface="Source Sans Pro"/>
            </a:endParaRPr>
          </a:p>
          <a:p>
            <a:r>
              <a:rPr lang="en-US" sz="1200">
                <a:latin typeface="Source Sans Pro"/>
                <a:ea typeface="Source Sans Pro"/>
              </a:rPr>
              <a:t>• Jaipur Waste-to-Energy Plant:</a:t>
            </a:r>
          </a:p>
          <a:p>
            <a:r>
              <a:rPr lang="en-US" sz="1200">
                <a:latin typeface="Source Sans Pro"/>
                <a:ea typeface="Source Sans Pro"/>
              </a:rPr>
              <a:t>• Processes 1,000 tons/day, generating 12 MW electricity.• Model for scalable urban waste solutions.• Biomass and Waste-to-Energy Policy, 2023:</a:t>
            </a:r>
          </a:p>
          <a:p>
            <a:r>
              <a:rPr lang="en-US" sz="1200">
                <a:latin typeface="Source Sans Pro"/>
                <a:ea typeface="Source Sans Pro"/>
              </a:rPr>
              <a:t>• Focus on creating green energy from biomass and urban waste.</a:t>
            </a:r>
          </a:p>
          <a:p>
            <a:r>
              <a:rPr lang="en-US" sz="1200">
                <a:latin typeface="Source Sans Pro"/>
                <a:ea typeface="Source Sans Pro"/>
              </a:rPr>
              <a:t>• Offers incentives like land allotment and financial assistance.</a:t>
            </a:r>
          </a:p>
          <a:p>
            <a:r>
              <a:rPr lang="en-US" sz="1200">
                <a:latin typeface="Source Sans Pro"/>
                <a:ea typeface="Source Sans Pro"/>
              </a:rPr>
              <a:t>• Smart City Integration:</a:t>
            </a:r>
          </a:p>
          <a:p>
            <a:r>
              <a:rPr lang="en-US" sz="1200">
                <a:latin typeface="Source Sans Pro"/>
                <a:ea typeface="Source Sans Pro"/>
              </a:rPr>
              <a:t>• Udaipur employs data-driven waste audits to identify gaps in MSW management.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36156-7FEE-6E04-B585-21C077CD736F}"/>
              </a:ext>
            </a:extLst>
          </p:cNvPr>
          <p:cNvSpPr txBox="1"/>
          <p:nvPr/>
        </p:nvSpPr>
        <p:spPr>
          <a:xfrm>
            <a:off x="2126016" y="996631"/>
            <a:ext cx="544024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Source Sans Pro"/>
                <a:ea typeface="Source Sans Pro"/>
              </a:rPr>
              <a:t>Secondary Research Findings</a:t>
            </a:r>
            <a:endParaRPr lang="en-US" sz="2000">
              <a:latin typeface="Source Sans Pro"/>
              <a:ea typeface="Source Sans Pro"/>
            </a:endParaRPr>
          </a:p>
          <a:p>
            <a:r>
              <a:rPr lang="en-US" b="1">
                <a:latin typeface="Source Sans Pro"/>
                <a:ea typeface="Source Sans Pro"/>
              </a:rPr>
              <a:t>1.</a:t>
            </a:r>
            <a:r>
              <a:rPr lang="en-US">
                <a:latin typeface="Source Sans Pro"/>
                <a:ea typeface="Source Sans Pro"/>
              </a:rPr>
              <a:t> </a:t>
            </a:r>
            <a:r>
              <a:rPr lang="en-US" b="1">
                <a:latin typeface="Source Sans Pro"/>
                <a:ea typeface="Source Sans Pro"/>
              </a:rPr>
              <a:t>Introduction to Waste Management Challenges</a:t>
            </a:r>
            <a:endParaRPr lang="en-US">
              <a:latin typeface="Source Sans Pro"/>
              <a:ea typeface="Source Sans Pro"/>
            </a:endParaRPr>
          </a:p>
          <a:p>
            <a:r>
              <a:rPr lang="en-US">
                <a:latin typeface="Source Sans Pro"/>
                <a:ea typeface="Source Sans Pro"/>
              </a:rPr>
              <a:t>• </a:t>
            </a:r>
            <a:r>
              <a:rPr lang="en-US" sz="1200">
                <a:latin typeface="Source Sans Pro"/>
                <a:ea typeface="Source Sans Pro"/>
              </a:rPr>
              <a:t>Rajasthan and Maharashtra face significant issues due to:</a:t>
            </a:r>
          </a:p>
          <a:p>
            <a:r>
              <a:rPr lang="en-US" sz="1200">
                <a:latin typeface="Source Sans Pro"/>
                <a:ea typeface="Source Sans Pro"/>
              </a:rPr>
              <a:t>• Rapid urbanization and increased municipal solid waste (MSW) generation.</a:t>
            </a:r>
          </a:p>
          <a:p>
            <a:r>
              <a:rPr lang="en-US" sz="1200">
                <a:latin typeface="Source Sans Pro"/>
                <a:ea typeface="Source Sans Pro"/>
              </a:rPr>
              <a:t>• Insufficient segregation systems and poor waste infrastructure.</a:t>
            </a:r>
          </a:p>
          <a:p>
            <a:r>
              <a:rPr lang="en-US" sz="1200">
                <a:latin typeface="Source Sans Pro"/>
                <a:ea typeface="Source Sans Pro"/>
              </a:rPr>
              <a:t>• Rising plastic waste levels, with Maharashtra contributing over 13% of India’s plastic waste.</a:t>
            </a:r>
          </a:p>
          <a:p>
            <a:r>
              <a:rPr lang="en-US" sz="1200">
                <a:latin typeface="Source Sans Pro"/>
                <a:ea typeface="Source Sans Pro"/>
              </a:rPr>
              <a:t>• Both states need immediate policy interventions and technological upgrades</a:t>
            </a:r>
            <a:r>
              <a:rPr lang="en-US">
                <a:latin typeface="Source Sans Pro"/>
                <a:ea typeface="Source Sans Pro"/>
              </a:rPr>
              <a:t>.</a:t>
            </a:r>
          </a:p>
          <a:p>
            <a:endParaRPr lang="en-US">
              <a:latin typeface="Source Sans Pro"/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2373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575D67-6B70-C1A4-8BD5-7A27D22F53EC}"/>
              </a:ext>
            </a:extLst>
          </p:cNvPr>
          <p:cNvSpPr txBox="1"/>
          <p:nvPr/>
        </p:nvSpPr>
        <p:spPr>
          <a:xfrm>
            <a:off x="303847" y="897663"/>
            <a:ext cx="8842873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Source Sans Pro"/>
                <a:ea typeface="Source Sans Pro"/>
              </a:rPr>
              <a:t>3. Key Insights from Maharashtra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Mumbai’s Decentralized Waste Systems: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Community-driven models like vermicomposting and waste segregation achieve 90% landfill reduction.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Biogas Plants in Nashik (Gobardhan Scheme):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Utilizing organic waste to produce sustainable energy while reducing landfill pressure.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AI and IoT Integration in Pune:</a:t>
            </a:r>
            <a:endParaRPr lang="en-US" dirty="0">
              <a:ea typeface="Source Sans Pro"/>
            </a:endParaRPr>
          </a:p>
          <a:p>
            <a:r>
              <a:rPr lang="en-US" dirty="0">
                <a:latin typeface="Source Sans Pro"/>
                <a:ea typeface="Source Sans Pro"/>
              </a:rPr>
              <a:t>• Piloting AI-based waste segregation for real-time tracking and predictive logistics.</a:t>
            </a:r>
            <a:endParaRPr lang="en-US" dirty="0"/>
          </a:p>
          <a:p>
            <a:endParaRPr lang="en-US" dirty="0">
              <a:latin typeface="Source Sans Pro"/>
              <a:ea typeface="Source Sans Pro"/>
            </a:endParaRPr>
          </a:p>
          <a:p>
            <a:r>
              <a:rPr lang="en-US" b="1" dirty="0">
                <a:latin typeface="Source Sans Pro"/>
                <a:ea typeface="Source Sans Pro"/>
              </a:rPr>
              <a:t>4. Overarching Insights for Both States</a:t>
            </a:r>
            <a:endParaRPr lang="en-US" b="1" dirty="0"/>
          </a:p>
          <a:p>
            <a:r>
              <a:rPr lang="en-US" dirty="0">
                <a:latin typeface="Source Sans Pro"/>
                <a:ea typeface="Source Sans Pro"/>
              </a:rPr>
              <a:t>• Policy and Technology Interventions: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Emphasize source segregation, waste-to-energy projects, and circular economy practices.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Informal Sector Integration: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Leveraging the contribution of waste pickers for recycling and recovery systems.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Public Awareness:</a:t>
            </a:r>
            <a:endParaRPr lang="en-US" dirty="0"/>
          </a:p>
          <a:p>
            <a:r>
              <a:rPr lang="en-US" dirty="0">
                <a:latin typeface="Source Sans Pro"/>
                <a:ea typeface="Source Sans Pro"/>
              </a:rPr>
              <a:t>• Campaigns like 5R Approach (Reduce, Reuse, Recycle, Recover, Remove) to drive behavior change.</a:t>
            </a:r>
            <a:endParaRPr lang="en-US" dirty="0"/>
          </a:p>
          <a:p>
            <a:pPr algn="r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4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DB1E2A9-06B3-16F0-BCF6-DA8AEAAA07C2}"/>
              </a:ext>
            </a:extLst>
          </p:cNvPr>
          <p:cNvSpPr txBox="1"/>
          <p:nvPr/>
        </p:nvSpPr>
        <p:spPr>
          <a:xfrm>
            <a:off x="328748" y="735330"/>
            <a:ext cx="8786811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endParaRPr lang="en-US">
              <a:latin typeface="DM Serif Text"/>
            </a:endParaRPr>
          </a:p>
          <a:p>
            <a:r>
              <a:rPr lang="en-US" b="1">
                <a:latin typeface="Source Sans Pro"/>
                <a:ea typeface="Source Sans Pro"/>
              </a:rPr>
              <a:t>Recommendations</a:t>
            </a:r>
          </a:p>
          <a:p>
            <a:r>
              <a:rPr lang="en-US">
                <a:latin typeface="Source Sans Pro"/>
                <a:ea typeface="Source Sans Pro"/>
              </a:rPr>
              <a:t>• Adopt Decentralized Waste Management:</a:t>
            </a:r>
          </a:p>
          <a:p>
            <a:r>
              <a:rPr lang="en-US">
                <a:latin typeface="Source Sans Pro"/>
                <a:ea typeface="Source Sans Pro"/>
              </a:rPr>
              <a:t>• Localized composting and biogas facilities for organic waste.</a:t>
            </a:r>
          </a:p>
          <a:p>
            <a:r>
              <a:rPr lang="en-US">
                <a:latin typeface="Source Sans Pro"/>
                <a:ea typeface="Source Sans Pro"/>
              </a:rPr>
              <a:t>• Expand Waste-to-Energy Initiatives:</a:t>
            </a:r>
          </a:p>
          <a:p>
            <a:r>
              <a:rPr lang="en-US">
                <a:latin typeface="Source Sans Pro"/>
                <a:ea typeface="Source Sans Pro"/>
              </a:rPr>
              <a:t>• Scale successful models from Jaipur and Mumbai to other cities.</a:t>
            </a:r>
          </a:p>
          <a:p>
            <a:r>
              <a:rPr lang="en-US">
                <a:latin typeface="Source Sans Pro"/>
                <a:ea typeface="Source Sans Pro"/>
              </a:rPr>
              <a:t>• Implement Circular Economy Models:</a:t>
            </a:r>
          </a:p>
          <a:p>
            <a:r>
              <a:rPr lang="en-US">
                <a:latin typeface="Source Sans Pro"/>
                <a:ea typeface="Source Sans Pro"/>
              </a:rPr>
              <a:t>• Promote micro-factories and upcycling initiatives for plastics and e-waste.</a:t>
            </a:r>
          </a:p>
          <a:p>
            <a:r>
              <a:rPr lang="en-US">
                <a:latin typeface="Source Sans Pro"/>
                <a:ea typeface="Source Sans Pro"/>
              </a:rPr>
              <a:t>• Digitization of Waste Systems:</a:t>
            </a:r>
          </a:p>
          <a:p>
            <a:r>
              <a:rPr lang="en-US">
                <a:latin typeface="Source Sans Pro"/>
                <a:ea typeface="Source Sans Pro"/>
              </a:rPr>
              <a:t>• Integrate AI and IoT for predictive logistics and segregation systems statewide.</a:t>
            </a:r>
          </a:p>
          <a:p>
            <a:endParaRPr lang="en-US">
              <a:latin typeface="Source Sans Pro"/>
              <a:ea typeface="Source Sans Pro"/>
            </a:endParaRPr>
          </a:p>
          <a:p>
            <a:r>
              <a:rPr lang="en-US" b="1">
                <a:latin typeface="Source Sans Pro"/>
                <a:ea typeface="Source Sans Pro"/>
              </a:rPr>
              <a:t>6. References</a:t>
            </a:r>
          </a:p>
          <a:p>
            <a:r>
              <a:rPr lang="en-US">
                <a:latin typeface="Source Sans Pro"/>
                <a:ea typeface="Source Sans Pro"/>
              </a:rPr>
              <a:t>1. Gören, S. (2015). Sustainable Waste Management. IGI Global.</a:t>
            </a:r>
          </a:p>
          <a:p>
            <a:r>
              <a:rPr lang="en-US">
                <a:latin typeface="Source Sans Pro"/>
                <a:ea typeface="Source Sans Pro"/>
              </a:rPr>
              <a:t>2. Rajasthan Biomass and Waste-to-Energy Policy, 2023. Rajasthan State Document.</a:t>
            </a:r>
          </a:p>
          <a:p>
            <a:r>
              <a:rPr lang="en-US">
                <a:latin typeface="Source Sans Pro"/>
                <a:ea typeface="Source Sans Pro"/>
              </a:rPr>
              <a:t>3. Deshmukh, S., &amp; Mahajan, K. (2015).</a:t>
            </a:r>
          </a:p>
          <a:p>
            <a:r>
              <a:rPr lang="en-US">
                <a:latin typeface="Source Sans Pro"/>
                <a:ea typeface="Source Sans Pro"/>
              </a:rPr>
              <a:t> Role of Informal Sector in E-Waste Management. IJCA.</a:t>
            </a:r>
          </a:p>
          <a:p>
            <a:r>
              <a:rPr lang="en-US">
                <a:latin typeface="Source Sans Pro"/>
                <a:ea typeface="Source Sans Pro"/>
              </a:rPr>
              <a:t>4. Gutberlet, J. (2018). Waste in Urban Agglomerations. </a:t>
            </a:r>
            <a:r>
              <a:rPr lang="en-US" err="1">
                <a:latin typeface="Source Sans Pro"/>
                <a:ea typeface="Source Sans Pro"/>
              </a:rPr>
              <a:t>IntechOpen</a:t>
            </a:r>
            <a:r>
              <a:rPr lang="en-US">
                <a:latin typeface="Source Sans Pro"/>
                <a:ea typeface="Source Sans Pro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50529"/>
      </p:ext>
    </p:extLst>
  </p:cSld>
  <p:clrMapOvr>
    <a:masterClrMapping/>
  </p:clrMapOvr>
</p:sld>
</file>

<file path=ppt/theme/theme1.xml><?xml version="1.0" encoding="utf-8"?>
<a:theme xmlns:a="http://schemas.openxmlformats.org/drawingml/2006/main" name="Garbage Management Business Plan by Slidesgo">
  <a:themeElements>
    <a:clrScheme name="Simple Light">
      <a:dk1>
        <a:srgbClr val="000000"/>
      </a:dk1>
      <a:lt1>
        <a:srgbClr val="FFF9F5"/>
      </a:lt1>
      <a:dk2>
        <a:srgbClr val="AEBDC6"/>
      </a:dk2>
      <a:lt2>
        <a:srgbClr val="6394CE"/>
      </a:lt2>
      <a:accent1>
        <a:srgbClr val="B4CCE0"/>
      </a:accent1>
      <a:accent2>
        <a:srgbClr val="9C9C1E"/>
      </a:accent2>
      <a:accent3>
        <a:srgbClr val="CACC1E"/>
      </a:accent3>
      <a:accent4>
        <a:srgbClr val="EFB563"/>
      </a:accent4>
      <a:accent5>
        <a:srgbClr val="FFDE84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2495</Words>
  <Application>Microsoft Office PowerPoint</Application>
  <PresentationFormat>On-screen Show (16:9)</PresentationFormat>
  <Paragraphs>355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DM Serif Text</vt:lpstr>
      <vt:lpstr>Oswald</vt:lpstr>
      <vt:lpstr>Wingdings</vt:lpstr>
      <vt:lpstr>Source Sans Pro</vt:lpstr>
      <vt:lpstr>Calibri</vt:lpstr>
      <vt:lpstr>YACgEZ1cb1Q 0</vt:lpstr>
      <vt:lpstr>Times New Roman</vt:lpstr>
      <vt:lpstr>Arial,Sans-Serif</vt:lpstr>
      <vt:lpstr>Aptos</vt:lpstr>
      <vt:lpstr>Arial</vt:lpstr>
      <vt:lpstr>PT Sans</vt:lpstr>
      <vt:lpstr>Anaheim</vt:lpstr>
      <vt:lpstr>Garbage Management Business Plan by Slidesgo</vt:lpstr>
      <vt:lpstr>Waste management in Rajasthan and Maharashtra </vt:lpstr>
      <vt:lpstr>Problem Statement</vt:lpstr>
      <vt:lpstr>VISION</vt:lpstr>
      <vt:lpstr>SENSOR</vt:lpstr>
      <vt:lpstr>Team Charter</vt:lpstr>
      <vt:lpstr>PowerPoint Presentation</vt:lpstr>
      <vt:lpstr>Secondary Research with Citation</vt:lpstr>
      <vt:lpstr>PowerPoint Presentation</vt:lpstr>
      <vt:lpstr>PowerPoint Presentation</vt:lpstr>
      <vt:lpstr>Stakeholder Mapping</vt:lpstr>
      <vt:lpstr>PowerPoint Presentation</vt:lpstr>
      <vt:lpstr>PowerPoint Presentation</vt:lpstr>
      <vt:lpstr>Research Design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 </vt:lpstr>
      <vt:lpstr>Data Analysis (Contd).</vt:lpstr>
      <vt:lpstr>Tech. used by Municipalities</vt:lpstr>
      <vt:lpstr>Themes and opportunities, spaces identification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Waste management in Rajasthan and Maharashtra</dc:title>
  <dc:creator>H P</dc:creator>
  <cp:lastModifiedBy>2e-Biz2024_shantanu wankhede</cp:lastModifiedBy>
  <cp:revision>2</cp:revision>
  <dcterms:modified xsi:type="dcterms:W3CDTF">2025-01-27T17:01:00Z</dcterms:modified>
</cp:coreProperties>
</file>